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7"/>
  </p:notesMasterIdLst>
  <p:sldIdLst>
    <p:sldId id="352" r:id="rId4"/>
    <p:sldId id="370" r:id="rId5"/>
    <p:sldId id="259" r:id="rId6"/>
    <p:sldId id="309" r:id="rId7"/>
    <p:sldId id="314" r:id="rId8"/>
    <p:sldId id="374" r:id="rId9"/>
    <p:sldId id="359" r:id="rId10"/>
    <p:sldId id="357" r:id="rId11"/>
    <p:sldId id="360" r:id="rId12"/>
    <p:sldId id="363" r:id="rId13"/>
    <p:sldId id="361" r:id="rId14"/>
    <p:sldId id="362" r:id="rId15"/>
    <p:sldId id="355" r:id="rId16"/>
    <p:sldId id="353" r:id="rId17"/>
    <p:sldId id="371" r:id="rId18"/>
    <p:sldId id="364" r:id="rId19"/>
    <p:sldId id="372" r:id="rId20"/>
    <p:sldId id="369" r:id="rId21"/>
    <p:sldId id="366" r:id="rId22"/>
    <p:sldId id="368" r:id="rId23"/>
    <p:sldId id="365" r:id="rId24"/>
    <p:sldId id="354" r:id="rId25"/>
    <p:sldId id="3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8D"/>
    <a:srgbClr val="54B3CC"/>
    <a:srgbClr val="F3F4F6"/>
    <a:srgbClr val="F7E9D7"/>
    <a:srgbClr val="ECF2FF"/>
    <a:srgbClr val="FFEEEA"/>
    <a:srgbClr val="E5D1FA"/>
    <a:srgbClr val="E6E6E6"/>
    <a:srgbClr val="F7E9EA"/>
    <a:srgbClr val="E3D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8610EC-D04E-4AFE-B17A-580404417A56}"/>
              </a:ext>
            </a:extLst>
          </p:cNvPr>
          <p:cNvGrpSpPr/>
          <p:nvPr userDrawn="1"/>
        </p:nvGrpSpPr>
        <p:grpSpPr>
          <a:xfrm>
            <a:off x="430258" y="655456"/>
            <a:ext cx="6372712" cy="5822001"/>
            <a:chOff x="7192629" y="1828167"/>
            <a:chExt cx="3658514" cy="3342357"/>
          </a:xfrm>
          <a:solidFill>
            <a:schemeClr val="accent1">
              <a:alpha val="40000"/>
            </a:schemeClr>
          </a:solidFill>
        </p:grpSpPr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id="{86FE8B47-4665-4595-9358-FD7E1706AAB6}"/>
                </a:ext>
              </a:extLst>
            </p:cNvPr>
            <p:cNvSpPr/>
            <p:nvPr userDrawn="1"/>
          </p:nvSpPr>
          <p:spPr>
            <a:xfrm rot="14821187">
              <a:off x="7343358" y="1881591"/>
              <a:ext cx="3138204" cy="3439661"/>
            </a:xfrm>
            <a:custGeom>
              <a:avLst/>
              <a:gdLst>
                <a:gd name="connsiteX0" fmla="*/ 255022 w 1226229"/>
                <a:gd name="connsiteY0" fmla="*/ 3188 h 1344022"/>
                <a:gd name="connsiteX1" fmla="*/ 36909 w 1226229"/>
                <a:gd name="connsiteY1" fmla="*/ 959533 h 1344022"/>
                <a:gd name="connsiteX2" fmla="*/ 875808 w 1226229"/>
                <a:gd name="connsiteY2" fmla="*/ 1337038 h 1344022"/>
                <a:gd name="connsiteX3" fmla="*/ 1202978 w 1226229"/>
                <a:gd name="connsiteY3" fmla="*/ 674307 h 1344022"/>
                <a:gd name="connsiteX4" fmla="*/ 255022 w 1226229"/>
                <a:gd name="connsiteY4" fmla="*/ 3188 h 134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29" h="1344022">
                  <a:moveTo>
                    <a:pt x="255022" y="3188"/>
                  </a:moveTo>
                  <a:cubicBezTo>
                    <a:pt x="60677" y="50726"/>
                    <a:pt x="-66555" y="737225"/>
                    <a:pt x="36909" y="959533"/>
                  </a:cubicBezTo>
                  <a:cubicBezTo>
                    <a:pt x="140373" y="1181841"/>
                    <a:pt x="681463" y="1384576"/>
                    <a:pt x="875808" y="1337038"/>
                  </a:cubicBezTo>
                  <a:cubicBezTo>
                    <a:pt x="1070153" y="1289500"/>
                    <a:pt x="1300850" y="896615"/>
                    <a:pt x="1202978" y="674307"/>
                  </a:cubicBezTo>
                  <a:cubicBezTo>
                    <a:pt x="1105106" y="451999"/>
                    <a:pt x="449367" y="-44350"/>
                    <a:pt x="255022" y="31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793B7356-B8ED-400A-90B7-9B451493539C}"/>
                </a:ext>
              </a:extLst>
            </p:cNvPr>
            <p:cNvSpPr/>
            <p:nvPr userDrawn="1"/>
          </p:nvSpPr>
          <p:spPr>
            <a:xfrm rot="11086192">
              <a:off x="7805038" y="2070693"/>
              <a:ext cx="3046105" cy="294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48075DBA-7451-4CDD-8901-26668134C6F5}"/>
                </a:ext>
              </a:extLst>
            </p:cNvPr>
            <p:cNvSpPr/>
            <p:nvPr userDrawn="1"/>
          </p:nvSpPr>
          <p:spPr>
            <a:xfrm rot="1044868">
              <a:off x="7316937" y="1828167"/>
              <a:ext cx="3191046" cy="308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12C5AA02-25A6-4B3A-8C35-3207DAF9BE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45957">
            <a:off x="676837" y="926853"/>
            <a:ext cx="5305968" cy="5125064"/>
          </a:xfrm>
          <a:custGeom>
            <a:avLst/>
            <a:gdLst>
              <a:gd name="connsiteX0" fmla="*/ 3768999 w 5305968"/>
              <a:gd name="connsiteY0" fmla="*/ 464 h 5125064"/>
              <a:gd name="connsiteX1" fmla="*/ 4411163 w 5305968"/>
              <a:gd name="connsiteY1" fmla="*/ 99662 h 5125064"/>
              <a:gd name="connsiteX2" fmla="*/ 5145453 w 5305968"/>
              <a:gd name="connsiteY2" fmla="*/ 3063046 h 5125064"/>
              <a:gd name="connsiteX3" fmla="*/ 5145453 w 5305968"/>
              <a:gd name="connsiteY3" fmla="*/ 4610298 h 5125064"/>
              <a:gd name="connsiteX4" fmla="*/ 3388403 w 5305968"/>
              <a:gd name="connsiteY4" fmla="*/ 5108567 h 5125064"/>
              <a:gd name="connsiteX5" fmla="*/ 897060 w 5305968"/>
              <a:gd name="connsiteY5" fmla="*/ 4112030 h 5125064"/>
              <a:gd name="connsiteX6" fmla="*/ 215221 w 5305968"/>
              <a:gd name="connsiteY6" fmla="*/ 1017522 h 5125064"/>
              <a:gd name="connsiteX7" fmla="*/ 3768999 w 5305968"/>
              <a:gd name="connsiteY7" fmla="*/ 464 h 512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5968" h="5125064">
                <a:moveTo>
                  <a:pt x="3768999" y="464"/>
                </a:moveTo>
                <a:cubicBezTo>
                  <a:pt x="4033876" y="4546"/>
                  <a:pt x="4257093" y="35739"/>
                  <a:pt x="4411163" y="99662"/>
                </a:cubicBezTo>
                <a:cubicBezTo>
                  <a:pt x="5232868" y="440582"/>
                  <a:pt x="5027441" y="2315644"/>
                  <a:pt x="5145453" y="3063046"/>
                </a:cubicBezTo>
                <a:cubicBezTo>
                  <a:pt x="5263466" y="3810447"/>
                  <a:pt x="5438295" y="4269378"/>
                  <a:pt x="5145453" y="4610298"/>
                </a:cubicBezTo>
                <a:cubicBezTo>
                  <a:pt x="4852612" y="4951219"/>
                  <a:pt x="4096470" y="5191611"/>
                  <a:pt x="3388403" y="5108567"/>
                </a:cubicBezTo>
                <a:cubicBezTo>
                  <a:pt x="2680337" y="5025523"/>
                  <a:pt x="1425923" y="4793871"/>
                  <a:pt x="897060" y="4112030"/>
                </a:cubicBezTo>
                <a:cubicBezTo>
                  <a:pt x="368196" y="3430188"/>
                  <a:pt x="-370462" y="1686249"/>
                  <a:pt x="215221" y="1017522"/>
                </a:cubicBezTo>
                <a:cubicBezTo>
                  <a:pt x="691089" y="474181"/>
                  <a:pt x="2621195" y="-17223"/>
                  <a:pt x="3768999" y="4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8052EA6-352D-427B-86BE-1AD1C3072F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E5A09E3A-6DC9-4D89-A56D-15822E06019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80115" y="329978"/>
            <a:ext cx="7362544" cy="6198044"/>
          </a:xfrm>
          <a:custGeom>
            <a:avLst/>
            <a:gdLst>
              <a:gd name="connsiteX0" fmla="*/ 195262 w 7362544"/>
              <a:gd name="connsiteY0" fmla="*/ 3294555 h 6198044"/>
              <a:gd name="connsiteX1" fmla="*/ 333335 w 7362544"/>
              <a:gd name="connsiteY1" fmla="*/ 3351746 h 6198044"/>
              <a:gd name="connsiteX2" fmla="*/ 2552833 w 7362544"/>
              <a:gd name="connsiteY2" fmla="*/ 5571245 h 6198044"/>
              <a:gd name="connsiteX3" fmla="*/ 2552833 w 7362544"/>
              <a:gd name="connsiteY3" fmla="*/ 5847389 h 6198044"/>
              <a:gd name="connsiteX4" fmla="*/ 2552833 w 7362544"/>
              <a:gd name="connsiteY4" fmla="*/ 5847388 h 6198044"/>
              <a:gd name="connsiteX5" fmla="*/ 2276689 w 7362544"/>
              <a:gd name="connsiteY5" fmla="*/ 5847388 h 6198044"/>
              <a:gd name="connsiteX6" fmla="*/ 57192 w 7362544"/>
              <a:gd name="connsiteY6" fmla="*/ 3627889 h 6198044"/>
              <a:gd name="connsiteX7" fmla="*/ 14298 w 7362544"/>
              <a:gd name="connsiteY7" fmla="*/ 3416340 h 6198044"/>
              <a:gd name="connsiteX8" fmla="*/ 57191 w 7362544"/>
              <a:gd name="connsiteY8" fmla="*/ 3351746 h 6198044"/>
              <a:gd name="connsiteX9" fmla="*/ 57192 w 7362544"/>
              <a:gd name="connsiteY9" fmla="*/ 3351746 h 6198044"/>
              <a:gd name="connsiteX10" fmla="*/ 121785 w 7362544"/>
              <a:gd name="connsiteY10" fmla="*/ 3308852 h 6198044"/>
              <a:gd name="connsiteX11" fmla="*/ 195262 w 7362544"/>
              <a:gd name="connsiteY11" fmla="*/ 3294555 h 6198044"/>
              <a:gd name="connsiteX12" fmla="*/ 717266 w 7362544"/>
              <a:gd name="connsiteY12" fmla="*/ 3143498 h 6198044"/>
              <a:gd name="connsiteX13" fmla="*/ 855337 w 7362544"/>
              <a:gd name="connsiteY13" fmla="*/ 3200689 h 6198044"/>
              <a:gd name="connsiteX14" fmla="*/ 3519359 w 7362544"/>
              <a:gd name="connsiteY14" fmla="*/ 5864711 h 6198044"/>
              <a:gd name="connsiteX15" fmla="*/ 3519359 w 7362544"/>
              <a:gd name="connsiteY15" fmla="*/ 6140854 h 6198044"/>
              <a:gd name="connsiteX16" fmla="*/ 3519358 w 7362544"/>
              <a:gd name="connsiteY16" fmla="*/ 6140853 h 6198044"/>
              <a:gd name="connsiteX17" fmla="*/ 3243215 w 7362544"/>
              <a:gd name="connsiteY17" fmla="*/ 6140853 h 6198044"/>
              <a:gd name="connsiteX18" fmla="*/ 579194 w 7362544"/>
              <a:gd name="connsiteY18" fmla="*/ 3476832 h 6198044"/>
              <a:gd name="connsiteX19" fmla="*/ 536301 w 7362544"/>
              <a:gd name="connsiteY19" fmla="*/ 3265282 h 6198044"/>
              <a:gd name="connsiteX20" fmla="*/ 579194 w 7362544"/>
              <a:gd name="connsiteY20" fmla="*/ 3200688 h 6198044"/>
              <a:gd name="connsiteX21" fmla="*/ 643787 w 7362544"/>
              <a:gd name="connsiteY21" fmla="*/ 3157795 h 6198044"/>
              <a:gd name="connsiteX22" fmla="*/ 717266 w 7362544"/>
              <a:gd name="connsiteY22" fmla="*/ 3143498 h 6198044"/>
              <a:gd name="connsiteX23" fmla="*/ 1518292 w 7362544"/>
              <a:gd name="connsiteY23" fmla="*/ 2598405 h 6198044"/>
              <a:gd name="connsiteX24" fmla="*/ 1656365 w 7362544"/>
              <a:gd name="connsiteY24" fmla="*/ 2655597 h 6198044"/>
              <a:gd name="connsiteX25" fmla="*/ 4761287 w 7362544"/>
              <a:gd name="connsiteY25" fmla="*/ 5760520 h 6198044"/>
              <a:gd name="connsiteX26" fmla="*/ 4761287 w 7362544"/>
              <a:gd name="connsiteY26" fmla="*/ 6036665 h 6198044"/>
              <a:gd name="connsiteX27" fmla="*/ 4761287 w 7362544"/>
              <a:gd name="connsiteY27" fmla="*/ 6036663 h 6198044"/>
              <a:gd name="connsiteX28" fmla="*/ 4485144 w 7362544"/>
              <a:gd name="connsiteY28" fmla="*/ 6036663 h 6198044"/>
              <a:gd name="connsiteX29" fmla="*/ 1380221 w 7362544"/>
              <a:gd name="connsiteY29" fmla="*/ 2931740 h 6198044"/>
              <a:gd name="connsiteX30" fmla="*/ 1337328 w 7362544"/>
              <a:gd name="connsiteY30" fmla="*/ 2720191 h 6198044"/>
              <a:gd name="connsiteX31" fmla="*/ 1380221 w 7362544"/>
              <a:gd name="connsiteY31" fmla="*/ 2655597 h 6198044"/>
              <a:gd name="connsiteX32" fmla="*/ 1380221 w 7362544"/>
              <a:gd name="connsiteY32" fmla="*/ 2655596 h 6198044"/>
              <a:gd name="connsiteX33" fmla="*/ 1444815 w 7362544"/>
              <a:gd name="connsiteY33" fmla="*/ 2612704 h 6198044"/>
              <a:gd name="connsiteX34" fmla="*/ 1518292 w 7362544"/>
              <a:gd name="connsiteY34" fmla="*/ 2598405 h 6198044"/>
              <a:gd name="connsiteX35" fmla="*/ 427420 w 7362544"/>
              <a:gd name="connsiteY35" fmla="*/ 2180593 h 6198044"/>
              <a:gd name="connsiteX36" fmla="*/ 565492 w 7362544"/>
              <a:gd name="connsiteY36" fmla="*/ 2237784 h 6198044"/>
              <a:gd name="connsiteX37" fmla="*/ 3670415 w 7362544"/>
              <a:gd name="connsiteY37" fmla="*/ 5342707 h 6198044"/>
              <a:gd name="connsiteX38" fmla="*/ 3670415 w 7362544"/>
              <a:gd name="connsiteY38" fmla="*/ 5618851 h 6198044"/>
              <a:gd name="connsiteX39" fmla="*/ 3670414 w 7362544"/>
              <a:gd name="connsiteY39" fmla="*/ 5618850 h 6198044"/>
              <a:gd name="connsiteX40" fmla="*/ 3394271 w 7362544"/>
              <a:gd name="connsiteY40" fmla="*/ 5618850 h 6198044"/>
              <a:gd name="connsiteX41" fmla="*/ 289349 w 7362544"/>
              <a:gd name="connsiteY41" fmla="*/ 2513927 h 6198044"/>
              <a:gd name="connsiteX42" fmla="*/ 246456 w 7362544"/>
              <a:gd name="connsiteY42" fmla="*/ 2302378 h 6198044"/>
              <a:gd name="connsiteX43" fmla="*/ 289349 w 7362544"/>
              <a:gd name="connsiteY43" fmla="*/ 2237784 h 6198044"/>
              <a:gd name="connsiteX44" fmla="*/ 353943 w 7362544"/>
              <a:gd name="connsiteY44" fmla="*/ 2194890 h 6198044"/>
              <a:gd name="connsiteX45" fmla="*/ 427420 w 7362544"/>
              <a:gd name="connsiteY45" fmla="*/ 2180593 h 6198044"/>
              <a:gd name="connsiteX46" fmla="*/ 1403566 w 7362544"/>
              <a:gd name="connsiteY46" fmla="*/ 1810620 h 6198044"/>
              <a:gd name="connsiteX47" fmla="*/ 1541638 w 7362544"/>
              <a:gd name="connsiteY47" fmla="*/ 1867811 h 6198044"/>
              <a:gd name="connsiteX48" fmla="*/ 4646561 w 7362544"/>
              <a:gd name="connsiteY48" fmla="*/ 4972734 h 6198044"/>
              <a:gd name="connsiteX49" fmla="*/ 4646561 w 7362544"/>
              <a:gd name="connsiteY49" fmla="*/ 5248878 h 6198044"/>
              <a:gd name="connsiteX50" fmla="*/ 4646560 w 7362544"/>
              <a:gd name="connsiteY50" fmla="*/ 5248877 h 6198044"/>
              <a:gd name="connsiteX51" fmla="*/ 4370417 w 7362544"/>
              <a:gd name="connsiteY51" fmla="*/ 5248877 h 6198044"/>
              <a:gd name="connsiteX52" fmla="*/ 1265495 w 7362544"/>
              <a:gd name="connsiteY52" fmla="*/ 2143954 h 6198044"/>
              <a:gd name="connsiteX53" fmla="*/ 1222602 w 7362544"/>
              <a:gd name="connsiteY53" fmla="*/ 1932405 h 6198044"/>
              <a:gd name="connsiteX54" fmla="*/ 1265495 w 7362544"/>
              <a:gd name="connsiteY54" fmla="*/ 1867811 h 6198044"/>
              <a:gd name="connsiteX55" fmla="*/ 1265495 w 7362544"/>
              <a:gd name="connsiteY55" fmla="*/ 1867811 h 6198044"/>
              <a:gd name="connsiteX56" fmla="*/ 1330089 w 7362544"/>
              <a:gd name="connsiteY56" fmla="*/ 1824918 h 6198044"/>
              <a:gd name="connsiteX57" fmla="*/ 1403566 w 7362544"/>
              <a:gd name="connsiteY57" fmla="*/ 1810620 h 6198044"/>
              <a:gd name="connsiteX58" fmla="*/ 2204593 w 7362544"/>
              <a:gd name="connsiteY58" fmla="*/ 1265529 h 6198044"/>
              <a:gd name="connsiteX59" fmla="*/ 2342664 w 7362544"/>
              <a:gd name="connsiteY59" fmla="*/ 1322720 h 6198044"/>
              <a:gd name="connsiteX60" fmla="*/ 5447589 w 7362544"/>
              <a:gd name="connsiteY60" fmla="*/ 4427643 h 6198044"/>
              <a:gd name="connsiteX61" fmla="*/ 5447589 w 7362544"/>
              <a:gd name="connsiteY61" fmla="*/ 4703786 h 6198044"/>
              <a:gd name="connsiteX62" fmla="*/ 5447588 w 7362544"/>
              <a:gd name="connsiteY62" fmla="*/ 4703785 h 6198044"/>
              <a:gd name="connsiteX63" fmla="*/ 5171444 w 7362544"/>
              <a:gd name="connsiteY63" fmla="*/ 4703785 h 6198044"/>
              <a:gd name="connsiteX64" fmla="*/ 2066521 w 7362544"/>
              <a:gd name="connsiteY64" fmla="*/ 1598863 h 6198044"/>
              <a:gd name="connsiteX65" fmla="*/ 2023628 w 7362544"/>
              <a:gd name="connsiteY65" fmla="*/ 1387313 h 6198044"/>
              <a:gd name="connsiteX66" fmla="*/ 2066522 w 7362544"/>
              <a:gd name="connsiteY66" fmla="*/ 1322720 h 6198044"/>
              <a:gd name="connsiteX67" fmla="*/ 2131116 w 7362544"/>
              <a:gd name="connsiteY67" fmla="*/ 1279826 h 6198044"/>
              <a:gd name="connsiteX68" fmla="*/ 2204593 w 7362544"/>
              <a:gd name="connsiteY68" fmla="*/ 1265529 h 6198044"/>
              <a:gd name="connsiteX69" fmla="*/ 2716239 w 7362544"/>
              <a:gd name="connsiteY69" fmla="*/ 1104113 h 6198044"/>
              <a:gd name="connsiteX70" fmla="*/ 2854310 w 7362544"/>
              <a:gd name="connsiteY70" fmla="*/ 1161304 h 6198044"/>
              <a:gd name="connsiteX71" fmla="*/ 5959234 w 7362544"/>
              <a:gd name="connsiteY71" fmla="*/ 4266228 h 6198044"/>
              <a:gd name="connsiteX72" fmla="*/ 5959234 w 7362544"/>
              <a:gd name="connsiteY72" fmla="*/ 4542371 h 6198044"/>
              <a:gd name="connsiteX73" fmla="*/ 5959233 w 7362544"/>
              <a:gd name="connsiteY73" fmla="*/ 4542371 h 6198044"/>
              <a:gd name="connsiteX74" fmla="*/ 5683089 w 7362544"/>
              <a:gd name="connsiteY74" fmla="*/ 4542371 h 6198044"/>
              <a:gd name="connsiteX75" fmla="*/ 2578167 w 7362544"/>
              <a:gd name="connsiteY75" fmla="*/ 1437447 h 6198044"/>
              <a:gd name="connsiteX76" fmla="*/ 2535273 w 7362544"/>
              <a:gd name="connsiteY76" fmla="*/ 1225898 h 6198044"/>
              <a:gd name="connsiteX77" fmla="*/ 2578167 w 7362544"/>
              <a:gd name="connsiteY77" fmla="*/ 1161305 h 6198044"/>
              <a:gd name="connsiteX78" fmla="*/ 2642761 w 7362544"/>
              <a:gd name="connsiteY78" fmla="*/ 1118411 h 6198044"/>
              <a:gd name="connsiteX79" fmla="*/ 2716239 w 7362544"/>
              <a:gd name="connsiteY79" fmla="*/ 1104113 h 6198044"/>
              <a:gd name="connsiteX80" fmla="*/ 1113722 w 7362544"/>
              <a:gd name="connsiteY80" fmla="*/ 847716 h 6198044"/>
              <a:gd name="connsiteX81" fmla="*/ 1251793 w 7362544"/>
              <a:gd name="connsiteY81" fmla="*/ 904907 h 6198044"/>
              <a:gd name="connsiteX82" fmla="*/ 4356716 w 7362544"/>
              <a:gd name="connsiteY82" fmla="*/ 4009829 h 6198044"/>
              <a:gd name="connsiteX83" fmla="*/ 4356716 w 7362544"/>
              <a:gd name="connsiteY83" fmla="*/ 4285973 h 6198044"/>
              <a:gd name="connsiteX84" fmla="*/ 4356715 w 7362544"/>
              <a:gd name="connsiteY84" fmla="*/ 4285972 h 6198044"/>
              <a:gd name="connsiteX85" fmla="*/ 4080572 w 7362544"/>
              <a:gd name="connsiteY85" fmla="*/ 4285972 h 6198044"/>
              <a:gd name="connsiteX86" fmla="*/ 975650 w 7362544"/>
              <a:gd name="connsiteY86" fmla="*/ 1181049 h 6198044"/>
              <a:gd name="connsiteX87" fmla="*/ 932757 w 7362544"/>
              <a:gd name="connsiteY87" fmla="*/ 969500 h 6198044"/>
              <a:gd name="connsiteX88" fmla="*/ 975650 w 7362544"/>
              <a:gd name="connsiteY88" fmla="*/ 904906 h 6198044"/>
              <a:gd name="connsiteX89" fmla="*/ 1040244 w 7362544"/>
              <a:gd name="connsiteY89" fmla="*/ 862013 h 6198044"/>
              <a:gd name="connsiteX90" fmla="*/ 1113722 w 7362544"/>
              <a:gd name="connsiteY90" fmla="*/ 847716 h 6198044"/>
              <a:gd name="connsiteX91" fmla="*/ 4947782 w 7362544"/>
              <a:gd name="connsiteY91" fmla="*/ 643418 h 6198044"/>
              <a:gd name="connsiteX92" fmla="*/ 5085855 w 7362544"/>
              <a:gd name="connsiteY92" fmla="*/ 700609 h 6198044"/>
              <a:gd name="connsiteX93" fmla="*/ 7305353 w 7362544"/>
              <a:gd name="connsiteY93" fmla="*/ 2920108 h 6198044"/>
              <a:gd name="connsiteX94" fmla="*/ 7305353 w 7362544"/>
              <a:gd name="connsiteY94" fmla="*/ 3196251 h 6198044"/>
              <a:gd name="connsiteX95" fmla="*/ 7305353 w 7362544"/>
              <a:gd name="connsiteY95" fmla="*/ 3196251 h 6198044"/>
              <a:gd name="connsiteX96" fmla="*/ 7029209 w 7362544"/>
              <a:gd name="connsiteY96" fmla="*/ 3196251 h 6198044"/>
              <a:gd name="connsiteX97" fmla="*/ 4809711 w 7362544"/>
              <a:gd name="connsiteY97" fmla="*/ 976753 h 6198044"/>
              <a:gd name="connsiteX98" fmla="*/ 4766817 w 7362544"/>
              <a:gd name="connsiteY98" fmla="*/ 765203 h 6198044"/>
              <a:gd name="connsiteX99" fmla="*/ 4809711 w 7362544"/>
              <a:gd name="connsiteY99" fmla="*/ 700609 h 6198044"/>
              <a:gd name="connsiteX100" fmla="*/ 4874305 w 7362544"/>
              <a:gd name="connsiteY100" fmla="*/ 657715 h 6198044"/>
              <a:gd name="connsiteX101" fmla="*/ 4947782 w 7362544"/>
              <a:gd name="connsiteY101" fmla="*/ 643418 h 6198044"/>
              <a:gd name="connsiteX102" fmla="*/ 2446599 w 7362544"/>
              <a:gd name="connsiteY102" fmla="*/ 161414 h 6198044"/>
              <a:gd name="connsiteX103" fmla="*/ 2584671 w 7362544"/>
              <a:gd name="connsiteY103" fmla="*/ 218606 h 6198044"/>
              <a:gd name="connsiteX104" fmla="*/ 5689594 w 7362544"/>
              <a:gd name="connsiteY104" fmla="*/ 3323528 h 6198044"/>
              <a:gd name="connsiteX105" fmla="*/ 5689594 w 7362544"/>
              <a:gd name="connsiteY105" fmla="*/ 3599672 h 6198044"/>
              <a:gd name="connsiteX106" fmla="*/ 5689594 w 7362544"/>
              <a:gd name="connsiteY106" fmla="*/ 3599671 h 6198044"/>
              <a:gd name="connsiteX107" fmla="*/ 5413450 w 7362544"/>
              <a:gd name="connsiteY107" fmla="*/ 3599671 h 6198044"/>
              <a:gd name="connsiteX108" fmla="*/ 2308528 w 7362544"/>
              <a:gd name="connsiteY108" fmla="*/ 494748 h 6198044"/>
              <a:gd name="connsiteX109" fmla="*/ 2265635 w 7362544"/>
              <a:gd name="connsiteY109" fmla="*/ 283199 h 6198044"/>
              <a:gd name="connsiteX110" fmla="*/ 2308528 w 7362544"/>
              <a:gd name="connsiteY110" fmla="*/ 218605 h 6198044"/>
              <a:gd name="connsiteX111" fmla="*/ 2373122 w 7362544"/>
              <a:gd name="connsiteY111" fmla="*/ 175712 h 6198044"/>
              <a:gd name="connsiteX112" fmla="*/ 2446599 w 7362544"/>
              <a:gd name="connsiteY112" fmla="*/ 161414 h 6198044"/>
              <a:gd name="connsiteX113" fmla="*/ 3671944 w 7362544"/>
              <a:gd name="connsiteY113" fmla="*/ 40640 h 6198044"/>
              <a:gd name="connsiteX114" fmla="*/ 3810016 w 7362544"/>
              <a:gd name="connsiteY114" fmla="*/ 97831 h 6198044"/>
              <a:gd name="connsiteX115" fmla="*/ 6914939 w 7362544"/>
              <a:gd name="connsiteY115" fmla="*/ 3202755 h 6198044"/>
              <a:gd name="connsiteX116" fmla="*/ 6914939 w 7362544"/>
              <a:gd name="connsiteY116" fmla="*/ 3478898 h 6198044"/>
              <a:gd name="connsiteX117" fmla="*/ 6914939 w 7362544"/>
              <a:gd name="connsiteY117" fmla="*/ 3478897 h 6198044"/>
              <a:gd name="connsiteX118" fmla="*/ 6638795 w 7362544"/>
              <a:gd name="connsiteY118" fmla="*/ 3478897 h 6198044"/>
              <a:gd name="connsiteX119" fmla="*/ 3533874 w 7362544"/>
              <a:gd name="connsiteY119" fmla="*/ 373974 h 6198044"/>
              <a:gd name="connsiteX120" fmla="*/ 3490980 w 7362544"/>
              <a:gd name="connsiteY120" fmla="*/ 162425 h 6198044"/>
              <a:gd name="connsiteX121" fmla="*/ 3533873 w 7362544"/>
              <a:gd name="connsiteY121" fmla="*/ 97830 h 6198044"/>
              <a:gd name="connsiteX122" fmla="*/ 3598467 w 7362544"/>
              <a:gd name="connsiteY122" fmla="*/ 54937 h 6198044"/>
              <a:gd name="connsiteX123" fmla="*/ 3671944 w 7362544"/>
              <a:gd name="connsiteY123" fmla="*/ 40640 h 6198044"/>
              <a:gd name="connsiteX124" fmla="*/ 2958245 w 7362544"/>
              <a:gd name="connsiteY124" fmla="*/ 0 h 6198044"/>
              <a:gd name="connsiteX125" fmla="*/ 3096316 w 7362544"/>
              <a:gd name="connsiteY125" fmla="*/ 57191 h 6198044"/>
              <a:gd name="connsiteX126" fmla="*/ 6201239 w 7362544"/>
              <a:gd name="connsiteY126" fmla="*/ 3162114 h 6198044"/>
              <a:gd name="connsiteX127" fmla="*/ 6201239 w 7362544"/>
              <a:gd name="connsiteY127" fmla="*/ 3438258 h 6198044"/>
              <a:gd name="connsiteX128" fmla="*/ 6201239 w 7362544"/>
              <a:gd name="connsiteY128" fmla="*/ 3438257 h 6198044"/>
              <a:gd name="connsiteX129" fmla="*/ 5925095 w 7362544"/>
              <a:gd name="connsiteY129" fmla="*/ 3438257 h 6198044"/>
              <a:gd name="connsiteX130" fmla="*/ 2820173 w 7362544"/>
              <a:gd name="connsiteY130" fmla="*/ 333335 h 6198044"/>
              <a:gd name="connsiteX131" fmla="*/ 2777280 w 7362544"/>
              <a:gd name="connsiteY131" fmla="*/ 121786 h 6198044"/>
              <a:gd name="connsiteX132" fmla="*/ 2820173 w 7362544"/>
              <a:gd name="connsiteY132" fmla="*/ 57191 h 6198044"/>
              <a:gd name="connsiteX133" fmla="*/ 2884767 w 7362544"/>
              <a:gd name="connsiteY133" fmla="*/ 14298 h 6198044"/>
              <a:gd name="connsiteX134" fmla="*/ 2958245 w 7362544"/>
              <a:gd name="connsiteY134" fmla="*/ 0 h 61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7362544" h="6198044">
                <a:moveTo>
                  <a:pt x="195262" y="3294555"/>
                </a:moveTo>
                <a:cubicBezTo>
                  <a:pt x="245234" y="3294555"/>
                  <a:pt x="295207" y="3313618"/>
                  <a:pt x="333335" y="3351746"/>
                </a:cubicBezTo>
                <a:lnTo>
                  <a:pt x="2552833" y="5571245"/>
                </a:lnTo>
                <a:cubicBezTo>
                  <a:pt x="2629088" y="5647501"/>
                  <a:pt x="2629088" y="5771133"/>
                  <a:pt x="2552833" y="5847389"/>
                </a:cubicBezTo>
                <a:lnTo>
                  <a:pt x="2552833" y="5847388"/>
                </a:lnTo>
                <a:cubicBezTo>
                  <a:pt x="2476577" y="5923642"/>
                  <a:pt x="2352944" y="5923643"/>
                  <a:pt x="2276689" y="5847388"/>
                </a:cubicBezTo>
                <a:lnTo>
                  <a:pt x="57192" y="3627889"/>
                </a:lnTo>
                <a:cubicBezTo>
                  <a:pt x="1" y="3570698"/>
                  <a:pt x="-14297" y="3486856"/>
                  <a:pt x="14298" y="3416340"/>
                </a:cubicBezTo>
                <a:lnTo>
                  <a:pt x="57191" y="3351746"/>
                </a:lnTo>
                <a:lnTo>
                  <a:pt x="57192" y="3351746"/>
                </a:lnTo>
                <a:lnTo>
                  <a:pt x="121785" y="3308852"/>
                </a:lnTo>
                <a:cubicBezTo>
                  <a:pt x="145290" y="3299321"/>
                  <a:pt x="170277" y="3294555"/>
                  <a:pt x="195262" y="3294555"/>
                </a:cubicBezTo>
                <a:close/>
                <a:moveTo>
                  <a:pt x="717266" y="3143498"/>
                </a:moveTo>
                <a:cubicBezTo>
                  <a:pt x="767238" y="3143498"/>
                  <a:pt x="817209" y="3162561"/>
                  <a:pt x="855337" y="3200689"/>
                </a:cubicBezTo>
                <a:lnTo>
                  <a:pt x="3519359" y="5864711"/>
                </a:lnTo>
                <a:cubicBezTo>
                  <a:pt x="3595614" y="5940966"/>
                  <a:pt x="3595614" y="6064599"/>
                  <a:pt x="3519359" y="6140854"/>
                </a:cubicBezTo>
                <a:lnTo>
                  <a:pt x="3519358" y="6140853"/>
                </a:lnTo>
                <a:cubicBezTo>
                  <a:pt x="3443103" y="6217108"/>
                  <a:pt x="3319469" y="6217108"/>
                  <a:pt x="3243215" y="6140853"/>
                </a:cubicBezTo>
                <a:lnTo>
                  <a:pt x="579194" y="3476832"/>
                </a:lnTo>
                <a:cubicBezTo>
                  <a:pt x="522003" y="3419640"/>
                  <a:pt x="507705" y="3335799"/>
                  <a:pt x="536301" y="3265282"/>
                </a:cubicBezTo>
                <a:lnTo>
                  <a:pt x="579194" y="3200688"/>
                </a:lnTo>
                <a:lnTo>
                  <a:pt x="643787" y="3157795"/>
                </a:lnTo>
                <a:cubicBezTo>
                  <a:pt x="667293" y="3148264"/>
                  <a:pt x="692279" y="3143498"/>
                  <a:pt x="717266" y="3143498"/>
                </a:cubicBezTo>
                <a:close/>
                <a:moveTo>
                  <a:pt x="1518292" y="2598405"/>
                </a:moveTo>
                <a:cubicBezTo>
                  <a:pt x="1568265" y="2598405"/>
                  <a:pt x="1618237" y="2617470"/>
                  <a:pt x="1656365" y="2655597"/>
                </a:cubicBezTo>
                <a:lnTo>
                  <a:pt x="4761287" y="5760520"/>
                </a:lnTo>
                <a:cubicBezTo>
                  <a:pt x="4837542" y="5836776"/>
                  <a:pt x="4837542" y="5960408"/>
                  <a:pt x="4761287" y="6036665"/>
                </a:cubicBezTo>
                <a:lnTo>
                  <a:pt x="4761287" y="6036663"/>
                </a:lnTo>
                <a:cubicBezTo>
                  <a:pt x="4685032" y="6112918"/>
                  <a:pt x="4561399" y="6112918"/>
                  <a:pt x="4485144" y="6036663"/>
                </a:cubicBezTo>
                <a:lnTo>
                  <a:pt x="1380221" y="2931740"/>
                </a:lnTo>
                <a:cubicBezTo>
                  <a:pt x="1323031" y="2874549"/>
                  <a:pt x="1308733" y="2790707"/>
                  <a:pt x="1337328" y="2720191"/>
                </a:cubicBezTo>
                <a:lnTo>
                  <a:pt x="1380221" y="2655597"/>
                </a:lnTo>
                <a:lnTo>
                  <a:pt x="1380221" y="2655596"/>
                </a:lnTo>
                <a:lnTo>
                  <a:pt x="1444815" y="2612704"/>
                </a:lnTo>
                <a:cubicBezTo>
                  <a:pt x="1468320" y="2603172"/>
                  <a:pt x="1493307" y="2598406"/>
                  <a:pt x="1518292" y="2598405"/>
                </a:cubicBezTo>
                <a:close/>
                <a:moveTo>
                  <a:pt x="427420" y="2180593"/>
                </a:moveTo>
                <a:cubicBezTo>
                  <a:pt x="477393" y="2180593"/>
                  <a:pt x="527364" y="2199656"/>
                  <a:pt x="565492" y="2237784"/>
                </a:cubicBezTo>
                <a:lnTo>
                  <a:pt x="3670415" y="5342707"/>
                </a:lnTo>
                <a:cubicBezTo>
                  <a:pt x="3746670" y="5418962"/>
                  <a:pt x="3746670" y="5542596"/>
                  <a:pt x="3670415" y="5618851"/>
                </a:cubicBezTo>
                <a:lnTo>
                  <a:pt x="3670414" y="5618850"/>
                </a:lnTo>
                <a:cubicBezTo>
                  <a:pt x="3594159" y="5695105"/>
                  <a:pt x="3470526" y="5695105"/>
                  <a:pt x="3394271" y="5618850"/>
                </a:cubicBezTo>
                <a:lnTo>
                  <a:pt x="289349" y="2513927"/>
                </a:lnTo>
                <a:cubicBezTo>
                  <a:pt x="232158" y="2456736"/>
                  <a:pt x="217860" y="2372894"/>
                  <a:pt x="246456" y="2302378"/>
                </a:cubicBezTo>
                <a:lnTo>
                  <a:pt x="289349" y="2237784"/>
                </a:lnTo>
                <a:lnTo>
                  <a:pt x="353943" y="2194890"/>
                </a:lnTo>
                <a:cubicBezTo>
                  <a:pt x="377448" y="2185358"/>
                  <a:pt x="402434" y="2180593"/>
                  <a:pt x="427420" y="2180593"/>
                </a:cubicBezTo>
                <a:close/>
                <a:moveTo>
                  <a:pt x="1403566" y="1810620"/>
                </a:moveTo>
                <a:cubicBezTo>
                  <a:pt x="1453539" y="1810620"/>
                  <a:pt x="1503511" y="1829684"/>
                  <a:pt x="1541638" y="1867811"/>
                </a:cubicBezTo>
                <a:lnTo>
                  <a:pt x="4646561" y="4972734"/>
                </a:lnTo>
                <a:cubicBezTo>
                  <a:pt x="4722816" y="5048989"/>
                  <a:pt x="4722816" y="5172623"/>
                  <a:pt x="4646561" y="5248878"/>
                </a:cubicBezTo>
                <a:lnTo>
                  <a:pt x="4646560" y="5248877"/>
                </a:lnTo>
                <a:cubicBezTo>
                  <a:pt x="4570305" y="5325132"/>
                  <a:pt x="4446672" y="5325132"/>
                  <a:pt x="4370417" y="5248877"/>
                </a:cubicBezTo>
                <a:lnTo>
                  <a:pt x="1265495" y="2143954"/>
                </a:lnTo>
                <a:cubicBezTo>
                  <a:pt x="1208304" y="2086763"/>
                  <a:pt x="1194006" y="2002921"/>
                  <a:pt x="1222602" y="1932405"/>
                </a:cubicBezTo>
                <a:lnTo>
                  <a:pt x="1265495" y="1867811"/>
                </a:lnTo>
                <a:lnTo>
                  <a:pt x="1265495" y="1867811"/>
                </a:lnTo>
                <a:lnTo>
                  <a:pt x="1330089" y="1824918"/>
                </a:lnTo>
                <a:cubicBezTo>
                  <a:pt x="1353594" y="1815386"/>
                  <a:pt x="1378580" y="1810620"/>
                  <a:pt x="1403566" y="1810620"/>
                </a:cubicBezTo>
                <a:close/>
                <a:moveTo>
                  <a:pt x="2204593" y="1265529"/>
                </a:moveTo>
                <a:cubicBezTo>
                  <a:pt x="2254565" y="1265528"/>
                  <a:pt x="2304537" y="1284592"/>
                  <a:pt x="2342664" y="1322720"/>
                </a:cubicBezTo>
                <a:lnTo>
                  <a:pt x="5447589" y="4427643"/>
                </a:lnTo>
                <a:cubicBezTo>
                  <a:pt x="5523844" y="4503898"/>
                  <a:pt x="5523843" y="4627530"/>
                  <a:pt x="5447589" y="4703786"/>
                </a:cubicBezTo>
                <a:lnTo>
                  <a:pt x="5447588" y="4703785"/>
                </a:lnTo>
                <a:cubicBezTo>
                  <a:pt x="5371333" y="4780041"/>
                  <a:pt x="5247700" y="4780041"/>
                  <a:pt x="5171444" y="4703785"/>
                </a:cubicBezTo>
                <a:lnTo>
                  <a:pt x="2066521" y="1598863"/>
                </a:lnTo>
                <a:cubicBezTo>
                  <a:pt x="2009332" y="1541671"/>
                  <a:pt x="1995034" y="1457829"/>
                  <a:pt x="2023628" y="1387313"/>
                </a:cubicBezTo>
                <a:lnTo>
                  <a:pt x="2066522" y="1322720"/>
                </a:lnTo>
                <a:lnTo>
                  <a:pt x="2131116" y="1279826"/>
                </a:lnTo>
                <a:cubicBezTo>
                  <a:pt x="2154622" y="1270294"/>
                  <a:pt x="2179608" y="1265528"/>
                  <a:pt x="2204593" y="1265529"/>
                </a:cubicBezTo>
                <a:close/>
                <a:moveTo>
                  <a:pt x="2716239" y="1104113"/>
                </a:moveTo>
                <a:cubicBezTo>
                  <a:pt x="2766210" y="1104113"/>
                  <a:pt x="2816183" y="1123177"/>
                  <a:pt x="2854310" y="1161304"/>
                </a:cubicBezTo>
                <a:lnTo>
                  <a:pt x="5959234" y="4266228"/>
                </a:lnTo>
                <a:cubicBezTo>
                  <a:pt x="6035489" y="4342483"/>
                  <a:pt x="6035488" y="4466116"/>
                  <a:pt x="5959234" y="4542371"/>
                </a:cubicBezTo>
                <a:lnTo>
                  <a:pt x="5959233" y="4542371"/>
                </a:lnTo>
                <a:cubicBezTo>
                  <a:pt x="5882978" y="4618626"/>
                  <a:pt x="5759344" y="4618626"/>
                  <a:pt x="5683089" y="4542371"/>
                </a:cubicBezTo>
                <a:lnTo>
                  <a:pt x="2578167" y="1437447"/>
                </a:lnTo>
                <a:cubicBezTo>
                  <a:pt x="2520976" y="1380256"/>
                  <a:pt x="2506678" y="1296415"/>
                  <a:pt x="2535273" y="1225898"/>
                </a:cubicBezTo>
                <a:lnTo>
                  <a:pt x="2578167" y="1161305"/>
                </a:lnTo>
                <a:lnTo>
                  <a:pt x="2642761" y="1118411"/>
                </a:lnTo>
                <a:cubicBezTo>
                  <a:pt x="2666267" y="1108880"/>
                  <a:pt x="2691252" y="1104113"/>
                  <a:pt x="2716239" y="1104113"/>
                </a:cubicBezTo>
                <a:close/>
                <a:moveTo>
                  <a:pt x="1113722" y="847716"/>
                </a:moveTo>
                <a:cubicBezTo>
                  <a:pt x="1163694" y="847715"/>
                  <a:pt x="1213666" y="866779"/>
                  <a:pt x="1251793" y="904907"/>
                </a:cubicBezTo>
                <a:lnTo>
                  <a:pt x="4356716" y="4009829"/>
                </a:lnTo>
                <a:cubicBezTo>
                  <a:pt x="4432971" y="4086085"/>
                  <a:pt x="4432971" y="4209718"/>
                  <a:pt x="4356716" y="4285973"/>
                </a:cubicBezTo>
                <a:lnTo>
                  <a:pt x="4356715" y="4285972"/>
                </a:lnTo>
                <a:cubicBezTo>
                  <a:pt x="4280461" y="4362227"/>
                  <a:pt x="4156827" y="4362227"/>
                  <a:pt x="4080572" y="4285972"/>
                </a:cubicBezTo>
                <a:lnTo>
                  <a:pt x="975650" y="1181049"/>
                </a:lnTo>
                <a:cubicBezTo>
                  <a:pt x="918459" y="1123859"/>
                  <a:pt x="904162" y="1040017"/>
                  <a:pt x="932757" y="969500"/>
                </a:cubicBezTo>
                <a:lnTo>
                  <a:pt x="975650" y="904906"/>
                </a:lnTo>
                <a:lnTo>
                  <a:pt x="1040244" y="862013"/>
                </a:lnTo>
                <a:cubicBezTo>
                  <a:pt x="1063750" y="852481"/>
                  <a:pt x="1088736" y="847716"/>
                  <a:pt x="1113722" y="847716"/>
                </a:cubicBezTo>
                <a:close/>
                <a:moveTo>
                  <a:pt x="4947782" y="643418"/>
                </a:moveTo>
                <a:cubicBezTo>
                  <a:pt x="4997755" y="643418"/>
                  <a:pt x="5047727" y="662481"/>
                  <a:pt x="5085855" y="700609"/>
                </a:cubicBezTo>
                <a:lnTo>
                  <a:pt x="7305353" y="2920108"/>
                </a:lnTo>
                <a:cubicBezTo>
                  <a:pt x="7381608" y="2996364"/>
                  <a:pt x="7381608" y="3119997"/>
                  <a:pt x="7305353" y="3196251"/>
                </a:cubicBezTo>
                <a:lnTo>
                  <a:pt x="7305353" y="3196251"/>
                </a:lnTo>
                <a:cubicBezTo>
                  <a:pt x="7229098" y="3272506"/>
                  <a:pt x="7105464" y="3272506"/>
                  <a:pt x="7029209" y="3196251"/>
                </a:cubicBezTo>
                <a:lnTo>
                  <a:pt x="4809711" y="976753"/>
                </a:lnTo>
                <a:cubicBezTo>
                  <a:pt x="4752520" y="919560"/>
                  <a:pt x="4738222" y="835720"/>
                  <a:pt x="4766817" y="765203"/>
                </a:cubicBezTo>
                <a:lnTo>
                  <a:pt x="4809711" y="700609"/>
                </a:lnTo>
                <a:lnTo>
                  <a:pt x="4874305" y="657715"/>
                </a:lnTo>
                <a:cubicBezTo>
                  <a:pt x="4897810" y="648184"/>
                  <a:pt x="4922796" y="643418"/>
                  <a:pt x="4947782" y="643418"/>
                </a:cubicBezTo>
                <a:close/>
                <a:moveTo>
                  <a:pt x="2446599" y="161414"/>
                </a:moveTo>
                <a:cubicBezTo>
                  <a:pt x="2496572" y="161414"/>
                  <a:pt x="2546544" y="180478"/>
                  <a:pt x="2584671" y="218606"/>
                </a:cubicBezTo>
                <a:lnTo>
                  <a:pt x="5689594" y="3323528"/>
                </a:lnTo>
                <a:cubicBezTo>
                  <a:pt x="5765849" y="3399784"/>
                  <a:pt x="5765849" y="3523417"/>
                  <a:pt x="5689594" y="3599672"/>
                </a:cubicBezTo>
                <a:lnTo>
                  <a:pt x="5689594" y="3599671"/>
                </a:lnTo>
                <a:cubicBezTo>
                  <a:pt x="5613339" y="3675926"/>
                  <a:pt x="5489705" y="3675926"/>
                  <a:pt x="5413450" y="3599671"/>
                </a:cubicBezTo>
                <a:lnTo>
                  <a:pt x="2308528" y="494748"/>
                </a:lnTo>
                <a:cubicBezTo>
                  <a:pt x="2251337" y="437558"/>
                  <a:pt x="2237039" y="353715"/>
                  <a:pt x="2265635" y="283199"/>
                </a:cubicBezTo>
                <a:lnTo>
                  <a:pt x="2308528" y="218605"/>
                </a:lnTo>
                <a:lnTo>
                  <a:pt x="2373122" y="175712"/>
                </a:lnTo>
                <a:cubicBezTo>
                  <a:pt x="2396627" y="166181"/>
                  <a:pt x="2421613" y="161414"/>
                  <a:pt x="2446599" y="161414"/>
                </a:cubicBezTo>
                <a:close/>
                <a:moveTo>
                  <a:pt x="3671944" y="40640"/>
                </a:moveTo>
                <a:cubicBezTo>
                  <a:pt x="3721917" y="40640"/>
                  <a:pt x="3771888" y="59704"/>
                  <a:pt x="3810016" y="97831"/>
                </a:cubicBezTo>
                <a:lnTo>
                  <a:pt x="6914939" y="3202755"/>
                </a:lnTo>
                <a:cubicBezTo>
                  <a:pt x="6991194" y="3279010"/>
                  <a:pt x="6991194" y="3402643"/>
                  <a:pt x="6914939" y="3478898"/>
                </a:cubicBezTo>
                <a:lnTo>
                  <a:pt x="6914939" y="3478897"/>
                </a:lnTo>
                <a:cubicBezTo>
                  <a:pt x="6838683" y="3555153"/>
                  <a:pt x="6715050" y="3555153"/>
                  <a:pt x="6638795" y="3478897"/>
                </a:cubicBezTo>
                <a:lnTo>
                  <a:pt x="3533874" y="373974"/>
                </a:lnTo>
                <a:cubicBezTo>
                  <a:pt x="3476682" y="316783"/>
                  <a:pt x="3462384" y="232941"/>
                  <a:pt x="3490980" y="162425"/>
                </a:cubicBezTo>
                <a:lnTo>
                  <a:pt x="3533873" y="97830"/>
                </a:lnTo>
                <a:lnTo>
                  <a:pt x="3598467" y="54937"/>
                </a:lnTo>
                <a:cubicBezTo>
                  <a:pt x="3621972" y="45406"/>
                  <a:pt x="3646957" y="40640"/>
                  <a:pt x="3671944" y="40640"/>
                </a:cubicBezTo>
                <a:close/>
                <a:moveTo>
                  <a:pt x="2958245" y="0"/>
                </a:moveTo>
                <a:cubicBezTo>
                  <a:pt x="3008217" y="1"/>
                  <a:pt x="3058189" y="19064"/>
                  <a:pt x="3096316" y="57191"/>
                </a:cubicBezTo>
                <a:lnTo>
                  <a:pt x="6201239" y="3162114"/>
                </a:lnTo>
                <a:cubicBezTo>
                  <a:pt x="6277494" y="3238369"/>
                  <a:pt x="6277494" y="3362003"/>
                  <a:pt x="6201239" y="3438258"/>
                </a:cubicBezTo>
                <a:lnTo>
                  <a:pt x="6201239" y="3438257"/>
                </a:lnTo>
                <a:cubicBezTo>
                  <a:pt x="6124984" y="3514512"/>
                  <a:pt x="6001350" y="3514512"/>
                  <a:pt x="5925095" y="3438257"/>
                </a:cubicBezTo>
                <a:lnTo>
                  <a:pt x="2820173" y="333335"/>
                </a:lnTo>
                <a:cubicBezTo>
                  <a:pt x="2762982" y="276144"/>
                  <a:pt x="2748684" y="192301"/>
                  <a:pt x="2777280" y="121786"/>
                </a:cubicBezTo>
                <a:lnTo>
                  <a:pt x="2820173" y="57191"/>
                </a:lnTo>
                <a:lnTo>
                  <a:pt x="2884767" y="14298"/>
                </a:lnTo>
                <a:cubicBezTo>
                  <a:pt x="2908272" y="4766"/>
                  <a:pt x="2933258" y="0"/>
                  <a:pt x="2958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2B8987-26AE-47AE-99D4-FD7C03350B12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FDC86-7486-495E-90B1-DBB0CC495C03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EB388-4E41-4A06-92BE-8FB550B7E42B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69B1C1B0-3827-472E-8524-9D0F119544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7509" y="573702"/>
            <a:ext cx="3752490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FDDF81-25F0-49C3-8781-1E1624D1A714}"/>
              </a:ext>
            </a:extLst>
          </p:cNvPr>
          <p:cNvSpPr/>
          <p:nvPr userDrawn="1"/>
        </p:nvSpPr>
        <p:spPr>
          <a:xfrm>
            <a:off x="0" y="3860800"/>
            <a:ext cx="12192000" cy="299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C0BA6AF-B050-42B0-AF5A-EE8517DD6D7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4275A37-45D4-4CEC-B590-B587A18391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8B30AD2-8B07-4A68-9122-503EE3F7DA2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E13A588-8891-45D6-973C-BB9DA9F9237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CE373D-0FE5-41B2-A56D-90D0A274A9B8}"/>
              </a:ext>
            </a:extLst>
          </p:cNvPr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8A8A6E-4D0C-471B-9BAD-A834CAE6E4F4}"/>
              </a:ext>
            </a:extLst>
          </p:cNvPr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8350CB-510B-4630-83FE-9B3B55B9107A}"/>
              </a:ext>
            </a:extLst>
          </p:cNvPr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AEA51-97DF-4291-9A90-5CE773427414}"/>
              </a:ext>
            </a:extLst>
          </p:cNvPr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2658C6-7C1D-4EE2-B448-81A3861073A2}"/>
              </a:ext>
            </a:extLst>
          </p:cNvPr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98913-6811-47CE-B7FD-ADC073B27BDD}"/>
              </a:ext>
            </a:extLst>
          </p:cNvPr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31416-D245-42EF-A821-6FCFEA69D5C0}"/>
              </a:ext>
            </a:extLst>
          </p:cNvPr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F9D14-5D48-4F24-B309-813F30EEC3F1}"/>
              </a:ext>
            </a:extLst>
          </p:cNvPr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7D5069E-10D3-4819-9842-48A0CD9B5F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262B25-9A7A-49AE-96BE-782151D07AF4}"/>
              </a:ext>
            </a:extLst>
          </p:cNvPr>
          <p:cNvSpPr/>
          <p:nvPr userDrawn="1"/>
        </p:nvSpPr>
        <p:spPr>
          <a:xfrm>
            <a:off x="2001203" y="6053984"/>
            <a:ext cx="2190450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0ACA70-3449-4099-B035-1158D543E6AE}"/>
              </a:ext>
            </a:extLst>
          </p:cNvPr>
          <p:cNvSpPr/>
          <p:nvPr userDrawn="1"/>
        </p:nvSpPr>
        <p:spPr>
          <a:xfrm>
            <a:off x="6995891" y="6038458"/>
            <a:ext cx="5061631" cy="5127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7558CC-4468-472E-BA32-9B3AB6B52729}"/>
              </a:ext>
            </a:extLst>
          </p:cNvPr>
          <p:cNvSpPr/>
          <p:nvPr userDrawn="1"/>
        </p:nvSpPr>
        <p:spPr>
          <a:xfrm>
            <a:off x="3704061" y="6037655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C01FB100-9C36-462C-A516-188151331FCD}"/>
              </a:ext>
            </a:extLst>
          </p:cNvPr>
          <p:cNvGrpSpPr/>
          <p:nvPr userDrawn="1"/>
        </p:nvGrpSpPr>
        <p:grpSpPr>
          <a:xfrm>
            <a:off x="3733440" y="3000824"/>
            <a:ext cx="4163973" cy="327503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9B102E-92CD-4DD6-B679-738641CFE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D6C6ACD-E7C0-4D80-B376-12549C2B04B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04E488-0EA1-4C53-8909-51F64F102B8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B4411A-55BB-4750-A01A-F799C0990AC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9F48FA-241B-4A59-A232-16386CFF4103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26A938-7D38-479D-96C2-A910EE332F3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6A5E3-E2C8-4473-9EC8-E6A6B6EE838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CC2F58-4964-4968-B1C9-3723F86C3AE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66D8C-0B73-4B2E-823B-B7E066D670F4}"/>
              </a:ext>
            </a:extLst>
          </p:cNvPr>
          <p:cNvGrpSpPr/>
          <p:nvPr userDrawn="1"/>
        </p:nvGrpSpPr>
        <p:grpSpPr>
          <a:xfrm>
            <a:off x="7589228" y="4156237"/>
            <a:ext cx="3879364" cy="2131448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129968-B4C2-4D68-9101-34ADA7B322C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D53250-A693-450F-8F9D-3E84FF392E9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2E176D-21A9-408A-AD9E-DAD690F93D9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6F43D5-85BD-467F-B7C3-C4926D6C767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D7EF8E-003C-4469-87DF-D8B66E5467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485423-01B5-42D2-AD7A-8F034E333E3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0060473-363C-4353-9FA7-9DF99C75A5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47F3414-9D37-4061-960E-19387EF4E3D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415D312-2ACB-43A0-A787-022DA6547C7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89E04AF-5B34-47EF-9B3C-088B081F350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8C131F0-4BF7-48F5-925A-0122A77E744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02D769-9CF6-4708-864B-4CC016E295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6A200E-4A85-4C4F-9163-B3E199A26683}"/>
              </a:ext>
            </a:extLst>
          </p:cNvPr>
          <p:cNvGrpSpPr/>
          <p:nvPr userDrawn="1"/>
        </p:nvGrpSpPr>
        <p:grpSpPr>
          <a:xfrm>
            <a:off x="769953" y="4150943"/>
            <a:ext cx="1533657" cy="2068863"/>
            <a:chOff x="5745956" y="3501865"/>
            <a:chExt cx="2146216" cy="289518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3DAFDC-F515-494D-86BA-A65097600B39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C846416-A421-436C-A258-E0F6C1D223BC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EBCAF0-2E06-463B-9ACD-B856BBE9D6A8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C99994-DA0D-4E5B-A585-F2CF179D8079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B1DD07-A05E-438B-B8E6-55FA62826809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0CBFCE-EE35-4F29-8B83-08D415B4326C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C086AFF-76D9-42D4-9D32-BDA60083A995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382469-9DE7-477F-9BA6-954A4E85F49B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67C07EE-B66A-4407-9F31-9A7E2DB2F346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9DD1D4A-6CEE-4A3B-9A53-8CA5997DEA00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0064CD-4965-4F75-B089-3132A53AA1EC}"/>
              </a:ext>
            </a:extLst>
          </p:cNvPr>
          <p:cNvGrpSpPr/>
          <p:nvPr userDrawn="1"/>
        </p:nvGrpSpPr>
        <p:grpSpPr>
          <a:xfrm>
            <a:off x="2702838" y="4880678"/>
            <a:ext cx="778728" cy="1368963"/>
            <a:chOff x="7182034" y="5192864"/>
            <a:chExt cx="825553" cy="1451279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7862CBF3-C5B3-4CE6-B949-DB5EB41334E3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42" name="Rounded Rectangle 4">
                <a:extLst>
                  <a:ext uri="{FF2B5EF4-FFF2-40B4-BE49-F238E27FC236}">
                    <a16:creationId xmlns:a16="http://schemas.microsoft.com/office/drawing/2014/main" id="{69710CC3-7B71-4D89-BAA2-1F64A3693EB9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06B659A0-0182-4ABD-8931-963D4B60B969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id="{3D817E5B-C464-4831-82A7-5CC97235485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45" name="Oval 7">
                  <a:extLst>
                    <a:ext uri="{FF2B5EF4-FFF2-40B4-BE49-F238E27FC236}">
                      <a16:creationId xmlns:a16="http://schemas.microsoft.com/office/drawing/2014/main" id="{17BF3202-2FBF-4032-A6D7-99B000B9937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6" name="Rounded Rectangle 8">
                  <a:extLst>
                    <a:ext uri="{FF2B5EF4-FFF2-40B4-BE49-F238E27FC236}">
                      <a16:creationId xmlns:a16="http://schemas.microsoft.com/office/drawing/2014/main" id="{65FA3F4F-8289-4C0C-9BFF-8CFB1A4A69A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9C4E2C-7D31-4E1A-80C2-4ED096075150}"/>
                </a:ext>
              </a:extLst>
            </p:cNvPr>
            <p:cNvSpPr/>
            <p:nvPr/>
          </p:nvSpPr>
          <p:spPr>
            <a:xfrm>
              <a:off x="7227509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497217-638A-456F-A7F7-87FB4AFE1884}"/>
                </a:ext>
              </a:extLst>
            </p:cNvPr>
            <p:cNvSpPr/>
            <p:nvPr/>
          </p:nvSpPr>
          <p:spPr>
            <a:xfrm>
              <a:off x="7357552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그림 개체 틀 2">
            <a:extLst>
              <a:ext uri="{FF2B5EF4-FFF2-40B4-BE49-F238E27FC236}">
                <a16:creationId xmlns:a16="http://schemas.microsoft.com/office/drawing/2014/main" id="{87412601-0B0C-4D57-ABC7-CA6B977EC6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14185" y="3214549"/>
            <a:ext cx="3809988" cy="2165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그림 개체 틀 2">
            <a:extLst>
              <a:ext uri="{FF2B5EF4-FFF2-40B4-BE49-F238E27FC236}">
                <a16:creationId xmlns:a16="http://schemas.microsoft.com/office/drawing/2014/main" id="{202EA172-450F-45E7-9B4F-749A8B1525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9287" y="4270081"/>
            <a:ext cx="2754941" cy="175914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442442B2-546E-4376-9466-BC626305350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4950" y="4310470"/>
            <a:ext cx="1254034" cy="17218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>
            <a:extLst>
              <a:ext uri="{FF2B5EF4-FFF2-40B4-BE49-F238E27FC236}">
                <a16:creationId xmlns:a16="http://schemas.microsoft.com/office/drawing/2014/main" id="{2AE7D361-5639-4565-9923-AF4E995946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751514" y="4990776"/>
            <a:ext cx="694662" cy="111684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A8F44C09-41EF-4EBF-BCD7-DB7ADC5649C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Csoportba foglalás 44"/>
          <p:cNvGrpSpPr/>
          <p:nvPr/>
        </p:nvGrpSpPr>
        <p:grpSpPr>
          <a:xfrm>
            <a:off x="2543175" y="4258088"/>
            <a:ext cx="9648825" cy="2256601"/>
            <a:chOff x="2543175" y="4258088"/>
            <a:chExt cx="9648825" cy="2256601"/>
          </a:xfrm>
        </p:grpSpPr>
        <p:sp>
          <p:nvSpPr>
            <p:cNvPr id="15" name="Szalagív 14"/>
            <p:cNvSpPr/>
            <p:nvPr/>
          </p:nvSpPr>
          <p:spPr>
            <a:xfrm rot="5400000">
              <a:off x="2596075" y="4205192"/>
              <a:ext cx="2256597" cy="2362398"/>
            </a:xfrm>
            <a:prstGeom prst="blockArc">
              <a:avLst>
                <a:gd name="adj1" fmla="val 10824311"/>
                <a:gd name="adj2" fmla="val 0"/>
                <a:gd name="adj3" fmla="val 25000"/>
              </a:avLst>
            </a:prstGeom>
            <a:solidFill>
              <a:schemeClr val="bg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5" name="Téglalap 4"/>
            <p:cNvSpPr/>
            <p:nvPr/>
          </p:nvSpPr>
          <p:spPr>
            <a:xfrm>
              <a:off x="4357688" y="4258089"/>
              <a:ext cx="7834312" cy="2256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Téglalap 16"/>
            <p:cNvSpPr/>
            <p:nvPr/>
          </p:nvSpPr>
          <p:spPr>
            <a:xfrm>
              <a:off x="3763937" y="4258088"/>
              <a:ext cx="914400" cy="422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954" y="6081834"/>
              <a:ext cx="926672" cy="432854"/>
            </a:xfrm>
            <a:prstGeom prst="rect">
              <a:avLst/>
            </a:prstGeom>
          </p:spPr>
        </p:pic>
      </p:grp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482955" y="6124999"/>
            <a:ext cx="52861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600" dirty="0">
                <a:solidFill>
                  <a:schemeClr val="bg1"/>
                </a:solidFill>
                <a:cs typeface="Arial" pitchFamily="34" charset="0"/>
              </a:rPr>
              <a:t>https://github.com/asd/mozi/cinemacity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010045" y="4832770"/>
            <a:ext cx="45295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sz="4000" dirty="0">
                <a:latin typeface="Book Antiqua" panose="02040602050305030304" pitchFamily="18" charset="0"/>
              </a:rPr>
              <a:t>POPCORN CITY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074313" y="5624173"/>
            <a:ext cx="70074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sz="2000" dirty="0"/>
              <a:t>Made </a:t>
            </a:r>
            <a:r>
              <a:rPr lang="hu-HU" sz="2000" dirty="0" err="1"/>
              <a:t>by</a:t>
            </a:r>
            <a:r>
              <a:rPr lang="hu-HU" sz="2000" dirty="0"/>
              <a:t>: Szabolcs Ördög ,Tamás Pásztor, Bence Török </a:t>
            </a:r>
          </a:p>
        </p:txBody>
      </p:sp>
      <p:sp>
        <p:nvSpPr>
          <p:cNvPr id="3" name="Téglalap 2"/>
          <p:cNvSpPr/>
          <p:nvPr/>
        </p:nvSpPr>
        <p:spPr>
          <a:xfrm>
            <a:off x="5123538" y="5487397"/>
            <a:ext cx="648708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" name="Csoportba foglalás 6"/>
          <p:cNvGrpSpPr/>
          <p:nvPr/>
        </p:nvGrpSpPr>
        <p:grpSpPr>
          <a:xfrm>
            <a:off x="7624455" y="4531666"/>
            <a:ext cx="1300775" cy="224993"/>
            <a:chOff x="7455691" y="4381347"/>
            <a:chExt cx="1300775" cy="224993"/>
          </a:xfrm>
        </p:grpSpPr>
        <p:sp>
          <p:nvSpPr>
            <p:cNvPr id="6" name="Ötágú csillag 5"/>
            <p:cNvSpPr/>
            <p:nvPr/>
          </p:nvSpPr>
          <p:spPr>
            <a:xfrm>
              <a:off x="7455691" y="438811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Ötágú csillag 9"/>
            <p:cNvSpPr/>
            <p:nvPr/>
          </p:nvSpPr>
          <p:spPr>
            <a:xfrm>
              <a:off x="7716693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Ötágú csillag 10"/>
            <p:cNvSpPr/>
            <p:nvPr/>
          </p:nvSpPr>
          <p:spPr>
            <a:xfrm>
              <a:off x="8266265" y="438552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Ötágú csillag 11"/>
            <p:cNvSpPr/>
            <p:nvPr/>
          </p:nvSpPr>
          <p:spPr>
            <a:xfrm>
              <a:off x="8542153" y="4381347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Ötágú csillag 12"/>
            <p:cNvSpPr/>
            <p:nvPr/>
          </p:nvSpPr>
          <p:spPr>
            <a:xfrm>
              <a:off x="7992581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8" name="Csoportba foglalás 47"/>
          <p:cNvGrpSpPr/>
          <p:nvPr/>
        </p:nvGrpSpPr>
        <p:grpSpPr>
          <a:xfrm>
            <a:off x="3742262" y="4258086"/>
            <a:ext cx="8449738" cy="225416"/>
            <a:chOff x="3721073" y="6262067"/>
            <a:chExt cx="8428063" cy="281731"/>
          </a:xfrm>
        </p:grpSpPr>
        <p:sp>
          <p:nvSpPr>
            <p:cNvPr id="49" name="Téglalap 48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0" name="Lekerekített téglalap 49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Lekerekített téglalap 50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Lekerekített téglalap 51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3" name="Kép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54" name="Kép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55" name="Kép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  <p:grpSp>
        <p:nvGrpSpPr>
          <p:cNvPr id="56" name="Csoportba foglalás 55"/>
          <p:cNvGrpSpPr/>
          <p:nvPr/>
        </p:nvGrpSpPr>
        <p:grpSpPr>
          <a:xfrm>
            <a:off x="3724373" y="6296035"/>
            <a:ext cx="8449738" cy="225416"/>
            <a:chOff x="3721073" y="6262067"/>
            <a:chExt cx="8428063" cy="281731"/>
          </a:xfrm>
        </p:grpSpPr>
        <p:sp>
          <p:nvSpPr>
            <p:cNvPr id="57" name="Téglalap 56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8" name="Lekerekített téglalap 57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9" name="Lekerekített téglalap 58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0" name="Lekerekített téglalap 59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1" name="Kép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62" name="Kép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63" name="Kép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3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693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868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345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58632" cy="6858001"/>
          </a:xfrm>
          <a:prstGeom prst="rect">
            <a:avLst/>
          </a:prstGeom>
        </p:spPr>
      </p:pic>
      <p:sp>
        <p:nvSpPr>
          <p:cNvPr id="9" name="Derékszögű háromszög 8"/>
          <p:cNvSpPr/>
          <p:nvPr/>
        </p:nvSpPr>
        <p:spPr>
          <a:xfrm rot="5400000" flipH="1">
            <a:off x="3041404" y="-2359232"/>
            <a:ext cx="6175829" cy="12258634"/>
          </a:xfrm>
          <a:prstGeom prst="rt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32713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39435" cy="6858001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197859" y="0"/>
            <a:ext cx="6535828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58" y="-1"/>
            <a:ext cx="6535830" cy="6952130"/>
          </a:xfrm>
          <a:prstGeom prst="rect">
            <a:avLst/>
          </a:prstGeom>
        </p:spPr>
      </p:pic>
      <p:sp>
        <p:nvSpPr>
          <p:cNvPr id="7" name="Lekerekített téglalap 6"/>
          <p:cNvSpPr/>
          <p:nvPr/>
        </p:nvSpPr>
        <p:spPr>
          <a:xfrm>
            <a:off x="4370216" y="3220570"/>
            <a:ext cx="4130325" cy="510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User	/  </a:t>
            </a:r>
            <a:r>
              <a:rPr lang="hu-HU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Admin</a:t>
            </a:r>
            <a:endParaRPr lang="hu-HU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617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48640" cy="6858000"/>
          </a:xfrm>
          <a:prstGeom prst="rect">
            <a:avLst/>
          </a:prstGeom>
        </p:spPr>
      </p:pic>
      <p:grpSp>
        <p:nvGrpSpPr>
          <p:cNvPr id="25" name="Csoportba foglalás 24"/>
          <p:cNvGrpSpPr/>
          <p:nvPr/>
        </p:nvGrpSpPr>
        <p:grpSpPr>
          <a:xfrm>
            <a:off x="404949" y="1352336"/>
            <a:ext cx="4873412" cy="369332"/>
            <a:chOff x="404949" y="1352336"/>
            <a:chExt cx="4873412" cy="369332"/>
          </a:xfrm>
        </p:grpSpPr>
        <p:cxnSp>
          <p:nvCxnSpPr>
            <p:cNvPr id="4" name="Egyenes összekötő 3"/>
            <p:cNvCxnSpPr/>
            <p:nvPr/>
          </p:nvCxnSpPr>
          <p:spPr>
            <a:xfrm flipV="1">
              <a:off x="404949" y="1567543"/>
              <a:ext cx="1985554" cy="130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Szövegdoboz 11"/>
            <p:cNvSpPr txBox="1"/>
            <p:nvPr/>
          </p:nvSpPr>
          <p:spPr>
            <a:xfrm>
              <a:off x="2390503" y="1352336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Home</a:t>
              </a:r>
            </a:p>
          </p:txBody>
        </p:sp>
        <p:sp>
          <p:nvSpPr>
            <p:cNvPr id="19" name="Szövegdoboz 18"/>
            <p:cNvSpPr txBox="1"/>
            <p:nvPr/>
          </p:nvSpPr>
          <p:spPr>
            <a:xfrm>
              <a:off x="3718319" y="1413654"/>
              <a:ext cx="1560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 err="1"/>
                <a:t>Statistics</a:t>
              </a:r>
              <a:r>
                <a:rPr lang="hu-HU" sz="1400" dirty="0"/>
                <a:t> &amp; </a:t>
              </a:r>
              <a:r>
                <a:rPr lang="hu-HU" sz="1400" dirty="0" err="1"/>
                <a:t>dates</a:t>
              </a:r>
              <a:endParaRPr lang="hu-HU" sz="1400" dirty="0"/>
            </a:p>
          </p:txBody>
        </p:sp>
      </p:grpSp>
      <p:grpSp>
        <p:nvGrpSpPr>
          <p:cNvPr id="26" name="Csoportba foglalás 25"/>
          <p:cNvGrpSpPr/>
          <p:nvPr/>
        </p:nvGrpSpPr>
        <p:grpSpPr>
          <a:xfrm>
            <a:off x="404949" y="1951111"/>
            <a:ext cx="6006736" cy="369332"/>
            <a:chOff x="404949" y="1951111"/>
            <a:chExt cx="6006736" cy="369332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123584"/>
              <a:ext cx="1993565" cy="24386"/>
            </a:xfrm>
            <a:prstGeom prst="rect">
              <a:avLst/>
            </a:prstGeom>
          </p:spPr>
        </p:pic>
        <p:sp>
          <p:nvSpPr>
            <p:cNvPr id="13" name="Szövegdoboz 12"/>
            <p:cNvSpPr txBox="1"/>
            <p:nvPr/>
          </p:nvSpPr>
          <p:spPr>
            <a:xfrm>
              <a:off x="2390503" y="195111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>
                  <a:latin typeface="Bahnschrift" panose="020B0502040204020203" pitchFamily="34" charset="0"/>
                </a:rPr>
                <a:t>On</a:t>
              </a:r>
              <a:r>
                <a:rPr lang="hu-HU" dirty="0">
                  <a:latin typeface="Bahnschrift" panose="020B0502040204020203" pitchFamily="34" charset="0"/>
                </a:rPr>
                <a:t> show</a:t>
              </a:r>
            </a:p>
          </p:txBody>
        </p:sp>
        <p:sp>
          <p:nvSpPr>
            <p:cNvPr id="20" name="Szövegdoboz 19"/>
            <p:cNvSpPr txBox="1"/>
            <p:nvPr/>
          </p:nvSpPr>
          <p:spPr>
            <a:xfrm>
              <a:off x="3718319" y="2012666"/>
              <a:ext cx="26933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Show </a:t>
              </a:r>
              <a:r>
                <a:rPr lang="hu-HU" sz="1400" dirty="0" err="1"/>
                <a:t>currently</a:t>
              </a:r>
              <a:r>
                <a:rPr lang="hu-HU" sz="1400" dirty="0"/>
                <a:t> </a:t>
              </a:r>
              <a:r>
                <a:rPr lang="hu-HU" sz="1400" dirty="0" err="1"/>
                <a:t>showing</a:t>
              </a:r>
              <a:r>
                <a:rPr lang="hu-HU" sz="1400" dirty="0"/>
                <a:t> </a:t>
              </a:r>
              <a:r>
                <a:rPr lang="hu-HU" sz="1400" dirty="0" err="1"/>
                <a:t>movies</a:t>
              </a:r>
              <a:endParaRPr lang="hu-HU" sz="1400" dirty="0"/>
            </a:p>
          </p:txBody>
        </p:sp>
      </p:grpSp>
      <p:grpSp>
        <p:nvGrpSpPr>
          <p:cNvPr id="27" name="Csoportba foglalás 26"/>
          <p:cNvGrpSpPr/>
          <p:nvPr/>
        </p:nvGrpSpPr>
        <p:grpSpPr>
          <a:xfrm>
            <a:off x="404949" y="2494089"/>
            <a:ext cx="7454271" cy="380060"/>
            <a:chOff x="404949" y="2494089"/>
            <a:chExt cx="7248308" cy="380060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666562"/>
              <a:ext cx="1993565" cy="24386"/>
            </a:xfrm>
            <a:prstGeom prst="rect">
              <a:avLst/>
            </a:prstGeom>
          </p:spPr>
        </p:pic>
        <p:sp>
          <p:nvSpPr>
            <p:cNvPr id="14" name="Szövegdoboz 13"/>
            <p:cNvSpPr txBox="1"/>
            <p:nvPr/>
          </p:nvSpPr>
          <p:spPr>
            <a:xfrm>
              <a:off x="2347707" y="2494089"/>
              <a:ext cx="1491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>
                  <a:latin typeface="Bahnschrift" panose="020B0502040204020203" pitchFamily="34" charset="0"/>
                </a:rPr>
                <a:t>Ticket</a:t>
              </a:r>
              <a:r>
                <a:rPr lang="hu-HU" dirty="0">
                  <a:latin typeface="Bahnschrift" panose="020B0502040204020203" pitchFamily="34" charset="0"/>
                </a:rPr>
                <a:t> </a:t>
              </a:r>
              <a:r>
                <a:rPr lang="hu-HU" dirty="0" err="1">
                  <a:latin typeface="Bahnschrift" panose="020B0502040204020203" pitchFamily="34" charset="0"/>
                </a:rPr>
                <a:t>prices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21" name="Szövegdoboz 20"/>
            <p:cNvSpPr txBox="1"/>
            <p:nvPr/>
          </p:nvSpPr>
          <p:spPr>
            <a:xfrm>
              <a:off x="3833687" y="2566372"/>
              <a:ext cx="3819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Editing &amp; expanding the currently available tickets</a:t>
              </a:r>
              <a:endParaRPr lang="hu-HU" sz="1400" dirty="0"/>
            </a:p>
          </p:txBody>
        </p:sp>
      </p:grpSp>
      <p:grpSp>
        <p:nvGrpSpPr>
          <p:cNvPr id="28" name="Csoportba foglalás 27"/>
          <p:cNvGrpSpPr/>
          <p:nvPr/>
        </p:nvGrpSpPr>
        <p:grpSpPr>
          <a:xfrm>
            <a:off x="404949" y="3037067"/>
            <a:ext cx="7335625" cy="387187"/>
            <a:chOff x="404949" y="3037067"/>
            <a:chExt cx="7335625" cy="387187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209540"/>
              <a:ext cx="1993565" cy="24386"/>
            </a:xfrm>
            <a:prstGeom prst="rect">
              <a:avLst/>
            </a:prstGeom>
          </p:spPr>
        </p:pic>
        <p:sp>
          <p:nvSpPr>
            <p:cNvPr id="15" name="Szövegdoboz 14"/>
            <p:cNvSpPr txBox="1"/>
            <p:nvPr/>
          </p:nvSpPr>
          <p:spPr>
            <a:xfrm>
              <a:off x="2390503" y="3037067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>
                  <a:latin typeface="Bahnschrift" panose="020B0502040204020203" pitchFamily="34" charset="0"/>
                </a:rPr>
                <a:t>Movies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22" name="Szövegdoboz 21"/>
            <p:cNvSpPr txBox="1"/>
            <p:nvPr/>
          </p:nvSpPr>
          <p:spPr>
            <a:xfrm>
              <a:off x="3718319" y="3116477"/>
              <a:ext cx="4022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The movies that can be screened at the moment</a:t>
              </a:r>
              <a:endParaRPr lang="hu-HU" sz="1400" dirty="0"/>
            </a:p>
          </p:txBody>
        </p:sp>
      </p:grpSp>
      <p:grpSp>
        <p:nvGrpSpPr>
          <p:cNvPr id="29" name="Csoportba foglalás 28"/>
          <p:cNvGrpSpPr/>
          <p:nvPr/>
        </p:nvGrpSpPr>
        <p:grpSpPr>
          <a:xfrm>
            <a:off x="404949" y="3580045"/>
            <a:ext cx="6043603" cy="369332"/>
            <a:chOff x="404949" y="3580045"/>
            <a:chExt cx="6043603" cy="369332"/>
          </a:xfrm>
        </p:grpSpPr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740325"/>
              <a:ext cx="1993565" cy="24386"/>
            </a:xfrm>
            <a:prstGeom prst="rect">
              <a:avLst/>
            </a:prstGeom>
          </p:spPr>
        </p:pic>
        <p:sp>
          <p:nvSpPr>
            <p:cNvPr id="16" name="Szövegdoboz 15"/>
            <p:cNvSpPr txBox="1"/>
            <p:nvPr/>
          </p:nvSpPr>
          <p:spPr>
            <a:xfrm>
              <a:off x="2390503" y="3580045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>
                  <a:latin typeface="Bahnschrift" panose="020B0502040204020203" pitchFamily="34" charset="0"/>
                </a:rPr>
                <a:t>Users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23" name="Szövegdoboz 22"/>
            <p:cNvSpPr txBox="1"/>
            <p:nvPr/>
          </p:nvSpPr>
          <p:spPr>
            <a:xfrm>
              <a:off x="4442875" y="3641600"/>
              <a:ext cx="2005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Show </a:t>
              </a:r>
              <a:r>
                <a:rPr lang="hu-HU" sz="1400" dirty="0" err="1"/>
                <a:t>users</a:t>
              </a:r>
              <a:r>
                <a:rPr lang="hu-HU" sz="1400" dirty="0"/>
                <a:t> and </a:t>
              </a:r>
              <a:r>
                <a:rPr lang="hu-HU" sz="1400" dirty="0" err="1"/>
                <a:t>delete</a:t>
              </a:r>
              <a:endParaRPr lang="hu-HU" sz="1400" dirty="0"/>
            </a:p>
          </p:txBody>
        </p:sp>
      </p:grpSp>
      <p:grpSp>
        <p:nvGrpSpPr>
          <p:cNvPr id="30" name="Csoportba foglalás 29"/>
          <p:cNvGrpSpPr/>
          <p:nvPr/>
        </p:nvGrpSpPr>
        <p:grpSpPr>
          <a:xfrm>
            <a:off x="396938" y="4105168"/>
            <a:ext cx="6076493" cy="369332"/>
            <a:chOff x="396938" y="4105168"/>
            <a:chExt cx="6076493" cy="369332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938" y="4277641"/>
              <a:ext cx="1993565" cy="24386"/>
            </a:xfrm>
            <a:prstGeom prst="rect">
              <a:avLst/>
            </a:prstGeom>
          </p:spPr>
        </p:pic>
        <p:sp>
          <p:nvSpPr>
            <p:cNvPr id="17" name="Szövegdoboz 16"/>
            <p:cNvSpPr txBox="1"/>
            <p:nvPr/>
          </p:nvSpPr>
          <p:spPr>
            <a:xfrm>
              <a:off x="2399479" y="4105168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>
                  <a:latin typeface="Bahnschrift" panose="020B0502040204020203" pitchFamily="34" charset="0"/>
                </a:rPr>
                <a:t>Ticket</a:t>
              </a:r>
              <a:r>
                <a:rPr lang="hu-HU" dirty="0">
                  <a:latin typeface="Bahnschrift" panose="020B0502040204020203" pitchFamily="34" charset="0"/>
                </a:rPr>
                <a:t> </a:t>
              </a:r>
              <a:r>
                <a:rPr lang="hu-HU" dirty="0" err="1">
                  <a:latin typeface="Bahnschrift" panose="020B0502040204020203" pitchFamily="34" charset="0"/>
                </a:rPr>
                <a:t>reservations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24" name="Szövegdoboz 23"/>
            <p:cNvSpPr txBox="1"/>
            <p:nvPr/>
          </p:nvSpPr>
          <p:spPr>
            <a:xfrm>
              <a:off x="4530335" y="4148138"/>
              <a:ext cx="1943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 err="1"/>
                <a:t>View</a:t>
              </a:r>
              <a:r>
                <a:rPr lang="hu-HU" sz="1400" dirty="0"/>
                <a:t> </a:t>
              </a:r>
              <a:r>
                <a:rPr lang="hu-HU" sz="1400" dirty="0" err="1"/>
                <a:t>current</a:t>
              </a:r>
              <a:r>
                <a:rPr lang="hu-HU" sz="1400" dirty="0"/>
                <a:t> </a:t>
              </a:r>
              <a:r>
                <a:rPr lang="hu-HU" sz="1400" dirty="0" err="1"/>
                <a:t>bookings</a:t>
              </a:r>
              <a:endParaRPr lang="hu-H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8890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9461056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09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1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Kép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90" y="2785871"/>
            <a:ext cx="450015" cy="63473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21" y="2825386"/>
            <a:ext cx="555702" cy="555702"/>
          </a:xfrm>
          <a:prstGeom prst="rect">
            <a:avLst/>
          </a:prstGeom>
        </p:spPr>
      </p:pic>
      <p:pic>
        <p:nvPicPr>
          <p:cNvPr id="32" name="Kép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02" y="4068847"/>
            <a:ext cx="851616" cy="459969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697" y="4068847"/>
            <a:ext cx="474251" cy="47425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957339" y="1939849"/>
            <a:ext cx="851616" cy="447098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5364781" y="0"/>
            <a:ext cx="6827219" cy="6858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9" name="Derékszögű háromszög 8"/>
          <p:cNvSpPr/>
          <p:nvPr/>
        </p:nvSpPr>
        <p:spPr>
          <a:xfrm>
            <a:off x="5364781" y="-37456"/>
            <a:ext cx="1609049" cy="6932911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 rot="20815355">
            <a:off x="6143584" y="-444028"/>
            <a:ext cx="1262743" cy="756299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664" y="1895996"/>
            <a:ext cx="852816" cy="490951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366024" y="340866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prstClr val="white"/>
                </a:solidFill>
                <a:latin typeface="Bahnschrift SemiBold" panose="020B0502040204020203" pitchFamily="34" charset="0"/>
              </a:rPr>
              <a:t>Programming</a:t>
            </a:r>
            <a:r>
              <a:rPr lang="hu-HU" dirty="0">
                <a:solidFill>
                  <a:prstClr val="white"/>
                </a:solidFill>
                <a:latin typeface="Bahnschrift SemiBold" panose="020B0502040204020203" pitchFamily="34" charset="0"/>
              </a:rPr>
              <a:t> </a:t>
            </a:r>
            <a:r>
              <a:rPr lang="hu-HU" dirty="0" err="1">
                <a:solidFill>
                  <a:prstClr val="white"/>
                </a:solidFill>
                <a:latin typeface="Bahnschrift SemiBold" panose="020B0502040204020203" pitchFamily="34" charset="0"/>
              </a:rPr>
              <a:t>languages</a:t>
            </a:r>
            <a:r>
              <a:rPr lang="hu-HU" dirty="0">
                <a:solidFill>
                  <a:prstClr val="white"/>
                </a:solidFill>
                <a:latin typeface="Bahnschrift SemiBold" panose="020B0502040204020203" pitchFamily="34" charset="0"/>
              </a:rPr>
              <a:t> and </a:t>
            </a:r>
            <a:r>
              <a:rPr lang="hu-HU" dirty="0" err="1">
                <a:solidFill>
                  <a:prstClr val="white"/>
                </a:solidFill>
                <a:latin typeface="Bahnschrift SemiBold" panose="020B0502040204020203" pitchFamily="34" charset="0"/>
              </a:rPr>
              <a:t>environments</a:t>
            </a:r>
            <a:endParaRPr lang="hu-HU" dirty="0">
              <a:solidFill>
                <a:prstClr val="white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77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15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646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/>
          <p:cNvGrpSpPr/>
          <p:nvPr/>
        </p:nvGrpSpPr>
        <p:grpSpPr>
          <a:xfrm>
            <a:off x="0" y="14867"/>
            <a:ext cx="9281886" cy="668010"/>
            <a:chOff x="0" y="2844800"/>
            <a:chExt cx="9281886" cy="812800"/>
          </a:xfrm>
          <a:solidFill>
            <a:srgbClr val="ECF2FF"/>
          </a:solidFill>
        </p:grpSpPr>
        <p:sp>
          <p:nvSpPr>
            <p:cNvPr id="6" name="Téglalap 5"/>
            <p:cNvSpPr/>
            <p:nvPr/>
          </p:nvSpPr>
          <p:spPr>
            <a:xfrm>
              <a:off x="0" y="2844800"/>
              <a:ext cx="8621486" cy="8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Háromszög 6"/>
            <p:cNvSpPr/>
            <p:nvPr/>
          </p:nvSpPr>
          <p:spPr>
            <a:xfrm rot="5400000">
              <a:off x="8548914" y="2924629"/>
              <a:ext cx="805543" cy="660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545735" y="64450"/>
            <a:ext cx="807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 page using components</a:t>
            </a:r>
            <a:endParaRPr lang="hu-HU" sz="2800" dirty="0">
              <a:latin typeface="Bahnschrift SemiBold" panose="020B0502040204020203" pitchFamily="34" charset="0"/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9" y="682877"/>
            <a:ext cx="12257068" cy="6175123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-22496" y="668099"/>
            <a:ext cx="391886" cy="6204152"/>
          </a:xfrm>
          <a:prstGeom prst="rect">
            <a:avLst/>
          </a:prstGeom>
          <a:solidFill>
            <a:srgbClr val="E5D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Admi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hu-HU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nav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362858" y="1648597"/>
            <a:ext cx="2177142" cy="5209404"/>
          </a:xfrm>
          <a:prstGeom prst="rect">
            <a:avLst/>
          </a:prstGeom>
          <a:solidFill>
            <a:srgbClr val="FF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Categories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376054" y="668099"/>
            <a:ext cx="11703350" cy="376849"/>
          </a:xfrm>
          <a:prstGeom prst="rect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Search</a:t>
            </a:r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 bar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2815771" y="15533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31" name="Téglalap 30"/>
          <p:cNvSpPr/>
          <p:nvPr/>
        </p:nvSpPr>
        <p:spPr>
          <a:xfrm>
            <a:off x="5868369" y="4299782"/>
            <a:ext cx="806723" cy="1576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0" name="Csoportba foglalás 29"/>
          <p:cNvGrpSpPr/>
          <p:nvPr/>
        </p:nvGrpSpPr>
        <p:grpSpPr>
          <a:xfrm>
            <a:off x="1175431" y="1234937"/>
            <a:ext cx="10225994" cy="287305"/>
            <a:chOff x="1175431" y="1234937"/>
            <a:chExt cx="10225994" cy="287305"/>
          </a:xfrm>
        </p:grpSpPr>
        <p:sp>
          <p:nvSpPr>
            <p:cNvPr id="13" name="Lekerekített téglalap 12"/>
            <p:cNvSpPr/>
            <p:nvPr/>
          </p:nvSpPr>
          <p:spPr>
            <a:xfrm>
              <a:off x="1175431" y="1234937"/>
              <a:ext cx="2270398" cy="287305"/>
            </a:xfrm>
            <a:prstGeom prst="round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Buttons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9" name="Téglalap 28"/>
            <p:cNvSpPr/>
            <p:nvPr/>
          </p:nvSpPr>
          <p:spPr>
            <a:xfrm>
              <a:off x="10601325" y="1234937"/>
              <a:ext cx="800100" cy="286165"/>
            </a:xfrm>
            <a:prstGeom prst="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Filter</a:t>
              </a:r>
            </a:p>
          </p:txBody>
        </p:sp>
      </p:grpSp>
      <p:grpSp>
        <p:nvGrpSpPr>
          <p:cNvPr id="4" name="Csoportba foglalás 3"/>
          <p:cNvGrpSpPr/>
          <p:nvPr/>
        </p:nvGrpSpPr>
        <p:grpSpPr>
          <a:xfrm>
            <a:off x="2838629" y="1646331"/>
            <a:ext cx="9081399" cy="5677182"/>
            <a:chOff x="2838629" y="1646331"/>
            <a:chExt cx="9081399" cy="5677182"/>
          </a:xfrm>
        </p:grpSpPr>
        <p:sp>
          <p:nvSpPr>
            <p:cNvPr id="2" name="Téglalap 1"/>
            <p:cNvSpPr/>
            <p:nvPr/>
          </p:nvSpPr>
          <p:spPr>
            <a:xfrm>
              <a:off x="2838629" y="164633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7" name="Téglalap 26"/>
            <p:cNvSpPr/>
            <p:nvPr/>
          </p:nvSpPr>
          <p:spPr>
            <a:xfrm>
              <a:off x="4353499" y="164633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8" name="Téglalap 27"/>
            <p:cNvSpPr/>
            <p:nvPr/>
          </p:nvSpPr>
          <p:spPr>
            <a:xfrm>
              <a:off x="5865458" y="164633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32" name="Téglalap 31"/>
            <p:cNvSpPr/>
            <p:nvPr/>
          </p:nvSpPr>
          <p:spPr>
            <a:xfrm>
              <a:off x="7416109" y="164633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33" name="Téglalap 32"/>
            <p:cNvSpPr/>
            <p:nvPr/>
          </p:nvSpPr>
          <p:spPr>
            <a:xfrm>
              <a:off x="8933481" y="164633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34" name="Téglalap 33"/>
            <p:cNvSpPr/>
            <p:nvPr/>
          </p:nvSpPr>
          <p:spPr>
            <a:xfrm>
              <a:off x="10477603" y="164633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35" name="Téglalap 34"/>
            <p:cNvSpPr/>
            <p:nvPr/>
          </p:nvSpPr>
          <p:spPr>
            <a:xfrm>
              <a:off x="2838629" y="463337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36" name="Téglalap 35"/>
            <p:cNvSpPr/>
            <p:nvPr/>
          </p:nvSpPr>
          <p:spPr>
            <a:xfrm>
              <a:off x="4353498" y="463337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37" name="Téglalap 36"/>
            <p:cNvSpPr/>
            <p:nvPr/>
          </p:nvSpPr>
          <p:spPr>
            <a:xfrm>
              <a:off x="5871168" y="463337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38" name="Téglalap 37"/>
            <p:cNvSpPr/>
            <p:nvPr/>
          </p:nvSpPr>
          <p:spPr>
            <a:xfrm>
              <a:off x="7416108" y="463337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39" name="Téglalap 38"/>
            <p:cNvSpPr/>
            <p:nvPr/>
          </p:nvSpPr>
          <p:spPr>
            <a:xfrm>
              <a:off x="8932663" y="463337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40" name="Téglalap 39"/>
            <p:cNvSpPr/>
            <p:nvPr/>
          </p:nvSpPr>
          <p:spPr>
            <a:xfrm>
              <a:off x="10477603" y="463337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Movie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6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571105" y="3599411"/>
            <a:ext cx="8844741" cy="18121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/>
          <p:cNvSpPr txBox="1"/>
          <p:nvPr/>
        </p:nvSpPr>
        <p:spPr>
          <a:xfrm>
            <a:off x="3049385" y="4151555"/>
            <a:ext cx="8803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err="1">
                <a:solidFill>
                  <a:schemeClr val="bg1">
                    <a:lumMod val="95000"/>
                  </a:schemeClr>
                </a:solidFill>
              </a:rPr>
              <a:t>Thanks</a:t>
            </a:r>
            <a:r>
              <a:rPr lang="hu-HU" sz="4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u-HU" sz="4000" b="1" dirty="0" err="1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lang="hu-HU" sz="4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u-HU" sz="4000" b="1" dirty="0" err="1">
                <a:solidFill>
                  <a:schemeClr val="bg1">
                    <a:lumMod val="95000"/>
                  </a:schemeClr>
                </a:solidFill>
              </a:rPr>
              <a:t>your</a:t>
            </a:r>
            <a:r>
              <a:rPr lang="hu-HU" sz="4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u-HU" sz="4000" b="1" dirty="0" err="1">
                <a:solidFill>
                  <a:schemeClr val="bg1">
                    <a:lumMod val="95000"/>
                  </a:schemeClr>
                </a:solidFill>
              </a:rPr>
              <a:t>attention</a:t>
            </a:r>
            <a:r>
              <a:rPr lang="hu-HU" sz="4000" b="1" dirty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740552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9342"/>
            <a:ext cx="11573197" cy="724247"/>
          </a:xfrm>
        </p:spPr>
        <p:txBody>
          <a:bodyPr/>
          <a:lstStyle/>
          <a:p>
            <a:r>
              <a:rPr lang="hu-HU" dirty="0" err="1"/>
              <a:t>Process</a:t>
            </a:r>
            <a:r>
              <a:rPr lang="hu-HU" dirty="0"/>
              <a:t> of </a:t>
            </a:r>
            <a:r>
              <a:rPr lang="hu-HU" dirty="0" err="1"/>
              <a:t>implementation</a:t>
            </a:r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D15458A6-EA5B-4B78-A3A6-FD236C631119}"/>
              </a:ext>
            </a:extLst>
          </p:cNvPr>
          <p:cNvSpPr/>
          <p:nvPr/>
        </p:nvSpPr>
        <p:spPr>
          <a:xfrm>
            <a:off x="10795086" y="507455"/>
            <a:ext cx="285185" cy="1069063"/>
          </a:xfrm>
          <a:prstGeom prst="upArrow">
            <a:avLst>
              <a:gd name="adj1" fmla="val 63645"/>
              <a:gd name="adj2" fmla="val 982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246665F8-B00A-4197-98B7-30BBFC0535D0}"/>
              </a:ext>
            </a:extLst>
          </p:cNvPr>
          <p:cNvSpPr>
            <a:spLocks/>
          </p:cNvSpPr>
          <p:nvPr/>
        </p:nvSpPr>
        <p:spPr>
          <a:xfrm rot="5400000" flipH="1">
            <a:off x="9839360" y="1702864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EC023BB9-4894-4B2E-BA95-02DF15788279}"/>
              </a:ext>
            </a:extLst>
          </p:cNvPr>
          <p:cNvSpPr>
            <a:spLocks/>
          </p:cNvSpPr>
          <p:nvPr/>
        </p:nvSpPr>
        <p:spPr>
          <a:xfrm rot="10800000" flipH="1" flipV="1">
            <a:off x="7317255" y="2672058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A537A33-8C6F-4EB6-9D47-6CFEA77B9C35}"/>
              </a:ext>
            </a:extLst>
          </p:cNvPr>
          <p:cNvSpPr>
            <a:spLocks/>
          </p:cNvSpPr>
          <p:nvPr/>
        </p:nvSpPr>
        <p:spPr>
          <a:xfrm rot="5400000" flipH="1">
            <a:off x="6297077" y="3554817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50626C3E-0C5E-42AB-A0AF-FF995DBE64D1}"/>
              </a:ext>
            </a:extLst>
          </p:cNvPr>
          <p:cNvSpPr>
            <a:spLocks/>
          </p:cNvSpPr>
          <p:nvPr/>
        </p:nvSpPr>
        <p:spPr>
          <a:xfrm rot="10800000" flipH="1" flipV="1">
            <a:off x="3406695" y="4542574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9EE5BC-6F51-4303-B6EC-F8EB53357E31}"/>
              </a:ext>
            </a:extLst>
          </p:cNvPr>
          <p:cNvSpPr/>
          <p:nvPr/>
        </p:nvSpPr>
        <p:spPr>
          <a:xfrm>
            <a:off x="7061863" y="3391741"/>
            <a:ext cx="667720" cy="66772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F33A7B-BDCE-4F23-A34F-31A6F414C6F0}"/>
              </a:ext>
            </a:extLst>
          </p:cNvPr>
          <p:cNvSpPr/>
          <p:nvPr/>
        </p:nvSpPr>
        <p:spPr>
          <a:xfrm>
            <a:off x="9079605" y="2556272"/>
            <a:ext cx="1241553" cy="667720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CCEB19-7C94-4D7C-91E2-254595FEA14E}"/>
              </a:ext>
            </a:extLst>
          </p:cNvPr>
          <p:cNvSpPr/>
          <p:nvPr/>
        </p:nvSpPr>
        <p:spPr>
          <a:xfrm>
            <a:off x="10603819" y="1539506"/>
            <a:ext cx="667720" cy="667720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C4A7B1-7804-4B8C-9E14-8F88AD73790B}"/>
              </a:ext>
            </a:extLst>
          </p:cNvPr>
          <p:cNvSpPr/>
          <p:nvPr/>
        </p:nvSpPr>
        <p:spPr>
          <a:xfrm>
            <a:off x="5238335" y="4369018"/>
            <a:ext cx="1426904" cy="703171"/>
          </a:xfrm>
          <a:prstGeom prst="ellipse">
            <a:avLst/>
          </a:prstGeom>
          <a:solidFill>
            <a:srgbClr val="FC7A2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430588-BFCD-4C08-8C26-841D040988F3}"/>
              </a:ext>
            </a:extLst>
          </p:cNvPr>
          <p:cNvSpPr/>
          <p:nvPr/>
        </p:nvSpPr>
        <p:spPr>
          <a:xfrm>
            <a:off x="3157927" y="5213433"/>
            <a:ext cx="667720" cy="667720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2FA82EE5-14BC-4C2D-B223-7A89558B0615}"/>
              </a:ext>
            </a:extLst>
          </p:cNvPr>
          <p:cNvSpPr>
            <a:spLocks/>
          </p:cNvSpPr>
          <p:nvPr/>
        </p:nvSpPr>
        <p:spPr>
          <a:xfrm rot="10800000" flipH="1" flipV="1">
            <a:off x="1403719" y="5400954"/>
            <a:ext cx="1762352" cy="1457046"/>
          </a:xfrm>
          <a:prstGeom prst="bentArrow">
            <a:avLst>
              <a:gd name="adj1" fmla="val 12626"/>
              <a:gd name="adj2" fmla="val 10146"/>
              <a:gd name="adj3" fmla="val 18691"/>
              <a:gd name="adj4" fmla="val 266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F2AA5C-6F9B-49CC-9E87-6C876D17BCFD}"/>
              </a:ext>
            </a:extLst>
          </p:cNvPr>
          <p:cNvGrpSpPr/>
          <p:nvPr/>
        </p:nvGrpSpPr>
        <p:grpSpPr>
          <a:xfrm>
            <a:off x="7273027" y="1270887"/>
            <a:ext cx="3222340" cy="768265"/>
            <a:chOff x="1233398" y="1740059"/>
            <a:chExt cx="1951302" cy="5877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8ABA73-C078-4DBD-8396-BBDE11684192}"/>
                </a:ext>
              </a:extLst>
            </p:cNvPr>
            <p:cNvSpPr txBox="1"/>
            <p:nvPr/>
          </p:nvSpPr>
          <p:spPr>
            <a:xfrm>
              <a:off x="1721599" y="1974626"/>
              <a:ext cx="1463100" cy="353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Connecting the functions on the site </a:t>
              </a:r>
              <a:r>
                <a:rPr lang="hu-HU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</a:t>
              </a:r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hu-HU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</a:t>
              </a:r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backen</a:t>
              </a:r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470664-2ED4-4F18-A32C-08B47F4B0DD3}"/>
                </a:ext>
              </a:extLst>
            </p:cNvPr>
            <p:cNvSpPr txBox="1"/>
            <p:nvPr/>
          </p:nvSpPr>
          <p:spPr>
            <a:xfrm>
              <a:off x="1233398" y="1740059"/>
              <a:ext cx="1951302" cy="2354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 err="1">
                  <a:solidFill>
                    <a:srgbClr val="00B050"/>
                  </a:solidFill>
                  <a:cs typeface="Arial" pitchFamily="34" charset="0"/>
                </a:rPr>
                <a:t>Connecting</a:t>
              </a:r>
              <a:r>
                <a:rPr lang="hu-HU" altLang="ko-KR" sz="1400" b="1" dirty="0">
                  <a:solidFill>
                    <a:srgbClr val="00B050"/>
                  </a:solidFill>
                  <a:cs typeface="Arial" pitchFamily="34" charset="0"/>
                </a:rPr>
                <a:t> Frontend and </a:t>
              </a:r>
              <a:r>
                <a:rPr lang="hu-HU" altLang="ko-KR" sz="1400" b="1" dirty="0" err="1">
                  <a:solidFill>
                    <a:srgbClr val="00B050"/>
                  </a:solidFill>
                  <a:cs typeface="Arial" pitchFamily="34" charset="0"/>
                </a:rPr>
                <a:t>Backend</a:t>
              </a:r>
              <a:endParaRPr lang="ko-KR" altLang="en-US" sz="14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4FA466-346E-40CE-98F7-A5EDB4253E8C}"/>
              </a:ext>
            </a:extLst>
          </p:cNvPr>
          <p:cNvGrpSpPr/>
          <p:nvPr/>
        </p:nvGrpSpPr>
        <p:grpSpPr>
          <a:xfrm>
            <a:off x="8840322" y="3424250"/>
            <a:ext cx="2431217" cy="707886"/>
            <a:chOff x="1715370" y="1766707"/>
            <a:chExt cx="1472234" cy="7078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D19807-21FB-40B7-BE00-775703FA82AE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Creation of database queries and post methods.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0BB73-1FAB-4657-853D-CF044C7718F3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altLang="ko-KR" sz="1400" b="1" dirty="0" err="1">
                  <a:cs typeface="Arial" pitchFamily="34" charset="0"/>
                </a:rPr>
                <a:t>Backend</a:t>
              </a:r>
              <a:r>
                <a:rPr lang="hu-HU" altLang="ko-KR" sz="1400" b="1" dirty="0">
                  <a:cs typeface="Arial" pitchFamily="34" charset="0"/>
                </a:rPr>
                <a:t> </a:t>
              </a:r>
              <a:r>
                <a:rPr lang="hu-HU" altLang="ko-KR" sz="1400" b="1" dirty="0" err="1">
                  <a:cs typeface="Arial" pitchFamily="34" charset="0"/>
                </a:rPr>
                <a:t>development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856E0-F7AD-40CC-AA6D-802D4A5D029B}"/>
              </a:ext>
            </a:extLst>
          </p:cNvPr>
          <p:cNvGrpSpPr/>
          <p:nvPr/>
        </p:nvGrpSpPr>
        <p:grpSpPr>
          <a:xfrm>
            <a:off x="3456020" y="3271801"/>
            <a:ext cx="2431217" cy="707886"/>
            <a:chOff x="1715370" y="1766707"/>
            <a:chExt cx="1472234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5418E0-67A4-478A-955F-CD3B0F67B484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designed the database and the relationships between them.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4522F7-F3FD-45C6-88E0-81542A5690C0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FC7A24"/>
                  </a:solidFill>
                  <a:cs typeface="Arial" pitchFamily="34" charset="0"/>
                </a:rPr>
                <a:t>Database design</a:t>
              </a:r>
              <a:endParaRPr lang="ko-KR" altLang="en-US" sz="1400" b="1" dirty="0">
                <a:solidFill>
                  <a:srgbClr val="FC7A24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174D85-6E4A-4F96-8628-E08D719D2E52}"/>
              </a:ext>
            </a:extLst>
          </p:cNvPr>
          <p:cNvGrpSpPr/>
          <p:nvPr/>
        </p:nvGrpSpPr>
        <p:grpSpPr>
          <a:xfrm>
            <a:off x="6535496" y="4908949"/>
            <a:ext cx="2428978" cy="936922"/>
            <a:chOff x="1715370" y="1766707"/>
            <a:chExt cx="1470878" cy="5654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1BCA40-028C-4258-959A-23E73682EEB9}"/>
                </a:ext>
              </a:extLst>
            </p:cNvPr>
            <p:cNvSpPr txBox="1"/>
            <p:nvPr/>
          </p:nvSpPr>
          <p:spPr>
            <a:xfrm>
              <a:off x="1723148" y="1942099"/>
              <a:ext cx="1463100" cy="39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Designing the style of the page.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Adding pages and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0B8667-32A6-49C5-9080-AA4B883725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1580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br>
                <a:rPr lang="hu-HU" sz="1400" dirty="0"/>
              </a:br>
              <a:r>
                <a:rPr lang="hu-HU" sz="1400" b="1" dirty="0">
                  <a:solidFill>
                    <a:schemeClr val="accent4">
                      <a:lumMod val="75000"/>
                    </a:schemeClr>
                  </a:solidFill>
                </a:rPr>
                <a:t>Frontend </a:t>
              </a:r>
              <a:r>
                <a:rPr lang="hu-HU" sz="1400" b="1" dirty="0" err="1">
                  <a:solidFill>
                    <a:schemeClr val="accent4">
                      <a:lumMod val="75000"/>
                    </a:schemeClr>
                  </a:solidFill>
                </a:rPr>
                <a:t>development</a:t>
              </a:r>
              <a:endParaRPr lang="ko-KR" altLang="en-US" sz="1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AD61E1-308E-47D8-8370-758A820D3EB4}"/>
              </a:ext>
            </a:extLst>
          </p:cNvPr>
          <p:cNvGrpSpPr/>
          <p:nvPr/>
        </p:nvGrpSpPr>
        <p:grpSpPr>
          <a:xfrm>
            <a:off x="503702" y="4192475"/>
            <a:ext cx="2431217" cy="892552"/>
            <a:chOff x="1715370" y="1766707"/>
            <a:chExt cx="1472234" cy="8925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1B6EC-2BA5-4D98-8020-4A163F8FC476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planned what the page should be about and what functions it should have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4543D-CA16-4434-940A-AA02D7741C99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>
                  <a:solidFill>
                    <a:srgbClr val="5A28C8"/>
                  </a:solidFill>
                  <a:cs typeface="Arial" pitchFamily="34" charset="0"/>
                </a:rPr>
                <a:t>Project </a:t>
              </a:r>
              <a:r>
                <a:rPr lang="hu-HU" altLang="ko-KR" sz="1400" b="1" dirty="0" err="1">
                  <a:solidFill>
                    <a:srgbClr val="5A28C8"/>
                  </a:solidFill>
                  <a:cs typeface="Arial" pitchFamily="34" charset="0"/>
                </a:rPr>
                <a:t>planning</a:t>
              </a:r>
              <a:endParaRPr lang="ko-KR" altLang="en-US" sz="1400" b="1" dirty="0">
                <a:solidFill>
                  <a:srgbClr val="5A28C8"/>
                </a:solidFill>
                <a:cs typeface="Arial" pitchFamily="34" charset="0"/>
              </a:endParaRPr>
            </a:p>
          </p:txBody>
        </p:sp>
      </p:grpSp>
      <p:pic>
        <p:nvPicPr>
          <p:cNvPr id="40" name="Kép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395" y="4452835"/>
            <a:ext cx="941834" cy="532755"/>
          </a:xfrm>
          <a:prstGeom prst="rect">
            <a:avLst/>
          </a:prstGeom>
        </p:spPr>
      </p:pic>
      <p:pic>
        <p:nvPicPr>
          <p:cNvPr id="41" name="Kép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152" y="3425776"/>
            <a:ext cx="885141" cy="769268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44" y="2610221"/>
            <a:ext cx="1001485" cy="612849"/>
          </a:xfrm>
          <a:prstGeom prst="rect">
            <a:avLst/>
          </a:prstGeom>
        </p:spPr>
      </p:pic>
      <p:pic>
        <p:nvPicPr>
          <p:cNvPr id="21" name="Kép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458" y="5255043"/>
            <a:ext cx="524657" cy="564337"/>
          </a:xfrm>
          <a:prstGeom prst="rect">
            <a:avLst/>
          </a:prstGeom>
        </p:spPr>
      </p:pic>
      <p:pic>
        <p:nvPicPr>
          <p:cNvPr id="39" name="Kép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431" y="1621660"/>
            <a:ext cx="492494" cy="4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/>
              <a:t>Purpose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site</a:t>
            </a:r>
            <a:endParaRPr lang="en-US" dirty="0"/>
          </a:p>
        </p:txBody>
      </p:sp>
      <p:sp>
        <p:nvSpPr>
          <p:cNvPr id="34" name="Donut 15">
            <a:extLst>
              <a:ext uri="{FF2B5EF4-FFF2-40B4-BE49-F238E27FC236}">
                <a16:creationId xmlns:a16="http://schemas.microsoft.com/office/drawing/2014/main" id="{9FE495E0-7FB4-489C-BDDB-DF3466119209}"/>
              </a:ext>
            </a:extLst>
          </p:cNvPr>
          <p:cNvSpPr/>
          <p:nvPr/>
        </p:nvSpPr>
        <p:spPr>
          <a:xfrm>
            <a:off x="996881" y="-296939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1457047" y="5064169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User-friendly design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Comfortable usability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page is not </a:t>
            </a:r>
            <a:r>
              <a:rPr lang="hu-HU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refresh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Spectacular elements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style</a:t>
            </a:r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7DECB-A474-4DA9-8FDF-413DBC3B5326}"/>
              </a:ext>
            </a:extLst>
          </p:cNvPr>
          <p:cNvGrpSpPr/>
          <p:nvPr/>
        </p:nvGrpSpPr>
        <p:grpSpPr>
          <a:xfrm>
            <a:off x="1457608" y="2962168"/>
            <a:ext cx="3288824" cy="1297610"/>
            <a:chOff x="803640" y="3362835"/>
            <a:chExt cx="2059657" cy="9988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5F8925-2896-44B1-8D8B-30428BD32338}"/>
                </a:ext>
              </a:extLst>
            </p:cNvPr>
            <p:cNvSpPr txBox="1"/>
            <p:nvPr/>
          </p:nvSpPr>
          <p:spPr>
            <a:xfrm>
              <a:off x="803640" y="3579862"/>
              <a:ext cx="1562797" cy="78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site provides an online interface for a cinema.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enables users to find information and conveniently book tickets.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447FE-E02D-4273-9B44-C7B7A0F00B9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36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General information about the site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Csoportba foglalás 45"/>
          <p:cNvGrpSpPr/>
          <p:nvPr/>
        </p:nvGrpSpPr>
        <p:grpSpPr>
          <a:xfrm>
            <a:off x="685876" y="2796385"/>
            <a:ext cx="571672" cy="571672"/>
            <a:chOff x="729664" y="2001411"/>
            <a:chExt cx="571672" cy="5716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203DEB-B0B3-4752-84E6-DFC6F8400003}"/>
                </a:ext>
              </a:extLst>
            </p:cNvPr>
            <p:cNvSpPr/>
            <p:nvPr/>
          </p:nvSpPr>
          <p:spPr>
            <a:xfrm>
              <a:off x="729664" y="2001411"/>
              <a:ext cx="571672" cy="57167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51" y="2083999"/>
              <a:ext cx="406496" cy="406496"/>
            </a:xfrm>
            <a:prstGeom prst="rect">
              <a:avLst/>
            </a:prstGeom>
          </p:spPr>
        </p:pic>
      </p:grpSp>
      <p:sp>
        <p:nvSpPr>
          <p:cNvPr id="36" name="Szövegdoboz 35"/>
          <p:cNvSpPr txBox="1"/>
          <p:nvPr/>
        </p:nvSpPr>
        <p:spPr>
          <a:xfrm>
            <a:off x="1457047" y="46243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Page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properties</a:t>
            </a:r>
            <a:endParaRPr lang="hu-HU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Csoportba foglalás 46"/>
          <p:cNvGrpSpPr/>
          <p:nvPr/>
        </p:nvGrpSpPr>
        <p:grpSpPr>
          <a:xfrm>
            <a:off x="685875" y="4492497"/>
            <a:ext cx="571672" cy="571672"/>
            <a:chOff x="711045" y="3630236"/>
            <a:chExt cx="571672" cy="5716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478EF3-7E6C-4A17-86D5-22CBC628A117}"/>
                </a:ext>
              </a:extLst>
            </p:cNvPr>
            <p:cNvSpPr/>
            <p:nvPr/>
          </p:nvSpPr>
          <p:spPr>
            <a:xfrm>
              <a:off x="711045" y="3630236"/>
              <a:ext cx="571672" cy="57167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38" name="Kép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162" y="3726352"/>
              <a:ext cx="379438" cy="379438"/>
            </a:xfrm>
            <a:prstGeom prst="rect">
              <a:avLst/>
            </a:prstGeom>
          </p:spPr>
        </p:pic>
      </p:grpSp>
      <p:sp>
        <p:nvSpPr>
          <p:cNvPr id="43" name="Lekerekített téglalap 42"/>
          <p:cNvSpPr/>
          <p:nvPr/>
        </p:nvSpPr>
        <p:spPr>
          <a:xfrm>
            <a:off x="1457047" y="1822458"/>
            <a:ext cx="2259106" cy="443458"/>
          </a:xfrm>
          <a:prstGeom prst="roundRect">
            <a:avLst/>
          </a:prstGeom>
          <a:solidFill>
            <a:srgbClr val="005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err="1">
                <a:latin typeface="Berlin Sans FB" panose="020E0602020502020306" pitchFamily="34" charset="0"/>
              </a:rPr>
              <a:t>From</a:t>
            </a:r>
            <a:r>
              <a:rPr lang="hu-HU" sz="2000" dirty="0">
                <a:latin typeface="Berlin Sans FB" panose="020E0602020502020306" pitchFamily="34" charset="0"/>
              </a:rPr>
              <a:t> </a:t>
            </a:r>
            <a:r>
              <a:rPr lang="hu-HU" sz="2000" dirty="0" err="1">
                <a:latin typeface="Berlin Sans FB" panose="020E0602020502020306" pitchFamily="34" charset="0"/>
              </a:rPr>
              <a:t>the</a:t>
            </a:r>
            <a:r>
              <a:rPr lang="hu-HU" sz="2000" dirty="0">
                <a:latin typeface="Berlin Sans FB" panose="020E0602020502020306" pitchFamily="34" charset="0"/>
              </a:rPr>
              <a:t> site</a:t>
            </a:r>
          </a:p>
        </p:txBody>
      </p:sp>
      <p:sp>
        <p:nvSpPr>
          <p:cNvPr id="45" name="Lekerekített téglalap 44"/>
          <p:cNvSpPr/>
          <p:nvPr/>
        </p:nvSpPr>
        <p:spPr>
          <a:xfrm>
            <a:off x="7051496" y="1822458"/>
            <a:ext cx="2259106" cy="4434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latin typeface="Berlin Sans FB" panose="020E0602020502020306" pitchFamily="34" charset="0"/>
              </a:rPr>
              <a:t>Site </a:t>
            </a:r>
            <a:r>
              <a:rPr lang="hu-HU" sz="2000" dirty="0" err="1">
                <a:latin typeface="Berlin Sans FB" panose="020E0602020502020306" pitchFamily="34" charset="0"/>
              </a:rPr>
              <a:t>Features</a:t>
            </a:r>
            <a:endParaRPr lang="hu-HU" sz="2000" dirty="0">
              <a:latin typeface="Berlin Sans FB" panose="020E0602020502020306" pitchFamily="34" charset="0"/>
            </a:endParaRPr>
          </a:p>
        </p:txBody>
      </p:sp>
      <p:sp>
        <p:nvSpPr>
          <p:cNvPr id="3" name="Ellipszis 2"/>
          <p:cNvSpPr/>
          <p:nvPr/>
        </p:nvSpPr>
        <p:spPr>
          <a:xfrm>
            <a:off x="5538455" y="2696676"/>
            <a:ext cx="571672" cy="57167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205" y="2775904"/>
            <a:ext cx="430171" cy="430171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6348538" y="35672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64CFD5"/>
                </a:solidFill>
              </a:rPr>
              <a:t>Admin</a:t>
            </a:r>
            <a:endParaRPr lang="hu-HU" dirty="0">
              <a:solidFill>
                <a:srgbClr val="64CFD5"/>
              </a:solidFill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6110126" y="2975989"/>
            <a:ext cx="3854390" cy="48629"/>
          </a:xfrm>
          <a:prstGeom prst="rect">
            <a:avLst/>
          </a:prstGeom>
          <a:gradFill flip="none" rotWithShape="1">
            <a:gsLst>
              <a:gs pos="0">
                <a:srgbClr val="23AEB7"/>
              </a:gs>
              <a:gs pos="74000">
                <a:srgbClr val="49CB9D"/>
              </a:gs>
              <a:gs pos="33000">
                <a:schemeClr val="accent4">
                  <a:lumMod val="60000"/>
                  <a:lumOff val="40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9916931" y="2982512"/>
            <a:ext cx="47585" cy="5948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6767884" y="3006489"/>
            <a:ext cx="45719" cy="594884"/>
          </a:xfrm>
          <a:prstGeom prst="rect">
            <a:avLst/>
          </a:prstGeom>
          <a:solidFill>
            <a:srgbClr val="64C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9604733" y="357739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B050"/>
                </a:solidFill>
              </a:rPr>
              <a:t>User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6110126" y="4024143"/>
            <a:ext cx="236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Modification of page content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Delete items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 statistics and data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movies</a:t>
            </a:r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9226425" y="4040552"/>
            <a:ext cx="1980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Viewing the movies on the site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Ticket booking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Viewing the buffet's offer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Viewing ticket prices</a:t>
            </a:r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9">
            <a:extLst>
              <a:ext uri="{FF2B5EF4-FFF2-40B4-BE49-F238E27FC236}">
                <a16:creationId xmlns:a16="http://schemas.microsoft.com/office/drawing/2014/main" id="{077EB990-6288-4228-A38F-492280847B79}"/>
              </a:ext>
            </a:extLst>
          </p:cNvPr>
          <p:cNvSpPr/>
          <p:nvPr/>
        </p:nvSpPr>
        <p:spPr>
          <a:xfrm rot="5400000">
            <a:off x="1354044" y="90182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" name="Pentagon 50">
            <a:extLst>
              <a:ext uri="{FF2B5EF4-FFF2-40B4-BE49-F238E27FC236}">
                <a16:creationId xmlns:a16="http://schemas.microsoft.com/office/drawing/2014/main" id="{91393EE3-5811-4DA3-9345-E566227EBC40}"/>
              </a:ext>
            </a:extLst>
          </p:cNvPr>
          <p:cNvSpPr/>
          <p:nvPr/>
        </p:nvSpPr>
        <p:spPr>
          <a:xfrm rot="5400000">
            <a:off x="4064756" y="90164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51">
            <a:extLst>
              <a:ext uri="{FF2B5EF4-FFF2-40B4-BE49-F238E27FC236}">
                <a16:creationId xmlns:a16="http://schemas.microsoft.com/office/drawing/2014/main" id="{6AE735F8-3CD9-4556-9F89-D716B992937E}"/>
              </a:ext>
            </a:extLst>
          </p:cNvPr>
          <p:cNvSpPr/>
          <p:nvPr/>
        </p:nvSpPr>
        <p:spPr>
          <a:xfrm rot="5400000">
            <a:off x="6775468" y="90146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52">
            <a:extLst>
              <a:ext uri="{FF2B5EF4-FFF2-40B4-BE49-F238E27FC236}">
                <a16:creationId xmlns:a16="http://schemas.microsoft.com/office/drawing/2014/main" id="{BD3960A2-20DD-46DD-915D-1D1628B94679}"/>
              </a:ext>
            </a:extLst>
          </p:cNvPr>
          <p:cNvSpPr/>
          <p:nvPr/>
        </p:nvSpPr>
        <p:spPr>
          <a:xfrm rot="5400000">
            <a:off x="9486182" y="90128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A7C12-3877-43D1-8E6F-99822D128D7A}"/>
              </a:ext>
            </a:extLst>
          </p:cNvPr>
          <p:cNvSpPr txBox="1"/>
          <p:nvPr/>
        </p:nvSpPr>
        <p:spPr>
          <a:xfrm>
            <a:off x="1058915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Tablet</a:t>
            </a:r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u-HU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view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232A9-0C6B-44C9-B385-37E6D52D0AD9}"/>
              </a:ext>
            </a:extLst>
          </p:cNvPr>
          <p:cNvSpPr txBox="1"/>
          <p:nvPr/>
        </p:nvSpPr>
        <p:spPr>
          <a:xfrm>
            <a:off x="3769627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Phone</a:t>
            </a:r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u-HU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view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4818C-60E1-4551-BB45-56A2A37C6B4C}"/>
              </a:ext>
            </a:extLst>
          </p:cNvPr>
          <p:cNvSpPr txBox="1"/>
          <p:nvPr/>
        </p:nvSpPr>
        <p:spPr>
          <a:xfrm>
            <a:off x="6480339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Desktop</a:t>
            </a:r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u-HU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view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F463-6487-4F74-BB16-598127B585FF}"/>
              </a:ext>
            </a:extLst>
          </p:cNvPr>
          <p:cNvSpPr txBox="1"/>
          <p:nvPr/>
        </p:nvSpPr>
        <p:spPr>
          <a:xfrm>
            <a:off x="9191052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Notebook </a:t>
            </a:r>
            <a:r>
              <a:rPr lang="hu-HU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view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799C545-23A9-4A4C-894B-076266E1D98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hu-HU" dirty="0" err="1"/>
              <a:t>Responsiveness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en-US" dirty="0"/>
          </a:p>
        </p:txBody>
      </p:sp>
      <p:pic>
        <p:nvPicPr>
          <p:cNvPr id="22" name="Kép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39" y="3170267"/>
            <a:ext cx="3879861" cy="2199628"/>
          </a:xfrm>
          <a:prstGeom prst="rect">
            <a:avLst/>
          </a:prstGeom>
          <a:ln>
            <a:noFill/>
          </a:ln>
        </p:spPr>
      </p:pic>
      <p:pic>
        <p:nvPicPr>
          <p:cNvPr id="24" name="Kép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030451"/>
            <a:ext cx="699031" cy="1076832"/>
          </a:xfrm>
          <a:prstGeom prst="rect">
            <a:avLst/>
          </a:prstGeom>
        </p:spPr>
      </p:pic>
      <p:pic>
        <p:nvPicPr>
          <p:cNvPr id="31" name="Kép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4348976"/>
            <a:ext cx="1235010" cy="1724854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0" y="4270081"/>
            <a:ext cx="2776654" cy="16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44"/>
          </p:nvPr>
        </p:nvSpPr>
        <p:spPr>
          <a:xfrm>
            <a:off x="3528471" y="285909"/>
            <a:ext cx="5135057" cy="724247"/>
          </a:xfrm>
        </p:spPr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System </a:t>
            </a:r>
            <a:r>
              <a:rPr lang="hu-HU" sz="3200" dirty="0" err="1">
                <a:solidFill>
                  <a:schemeClr val="bg1"/>
                </a:solidFill>
              </a:rPr>
              <a:t>requirements</a:t>
            </a:r>
            <a:endParaRPr lang="hu-HU" sz="3200" dirty="0">
              <a:solidFill>
                <a:schemeClr val="bg1"/>
              </a:solidFill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94" y="2926387"/>
            <a:ext cx="1782008" cy="1533881"/>
          </a:xfrm>
          <a:prstGeom prst="rect">
            <a:avLst/>
          </a:prstGeom>
        </p:spPr>
      </p:pic>
      <p:sp>
        <p:nvSpPr>
          <p:cNvPr id="28" name="Szövegdoboz 27"/>
          <p:cNvSpPr txBox="1"/>
          <p:nvPr/>
        </p:nvSpPr>
        <p:spPr>
          <a:xfrm>
            <a:off x="949023" y="1542524"/>
            <a:ext cx="3956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CPU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Intel </a:t>
            </a:r>
            <a:r>
              <a:rPr lang="hu-HU" dirty="0" err="1">
                <a:solidFill>
                  <a:schemeClr val="bg1"/>
                </a:solidFill>
              </a:rPr>
              <a:t>Core</a:t>
            </a:r>
            <a:r>
              <a:rPr lang="hu-HU" dirty="0">
                <a:solidFill>
                  <a:schemeClr val="bg1"/>
                </a:solidFill>
              </a:rPr>
              <a:t> 2 </a:t>
            </a:r>
            <a:r>
              <a:rPr lang="hu-HU" dirty="0" err="1">
                <a:solidFill>
                  <a:schemeClr val="bg1"/>
                </a:solidFill>
              </a:rPr>
              <a:t>Quad</a:t>
            </a:r>
            <a:r>
              <a:rPr lang="hu-HU" dirty="0">
                <a:solidFill>
                  <a:schemeClr val="bg1"/>
                </a:solidFill>
              </a:rPr>
              <a:t> CPU Q6600</a:t>
            </a:r>
          </a:p>
          <a:p>
            <a:r>
              <a:rPr lang="hu-HU" dirty="0">
                <a:solidFill>
                  <a:schemeClr val="bg1"/>
                </a:solidFill>
              </a:rPr>
              <a:t>@ 2.40GHz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/ AMD</a:t>
            </a:r>
          </a:p>
          <a:p>
            <a:r>
              <a:rPr lang="hu-HU" dirty="0" err="1">
                <a:solidFill>
                  <a:schemeClr val="bg1"/>
                </a:solidFill>
              </a:rPr>
              <a:t>Phenom</a:t>
            </a:r>
            <a:r>
              <a:rPr lang="hu-HU" dirty="0">
                <a:solidFill>
                  <a:schemeClr val="bg1"/>
                </a:solidFill>
              </a:rPr>
              <a:t> 9850 </a:t>
            </a:r>
            <a:r>
              <a:rPr lang="hu-HU" dirty="0" err="1">
                <a:solidFill>
                  <a:schemeClr val="bg1"/>
                </a:solidFill>
              </a:rPr>
              <a:t>Quad-Core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Processor</a:t>
            </a:r>
            <a:r>
              <a:rPr lang="hu-HU" dirty="0">
                <a:solidFill>
                  <a:schemeClr val="bg1"/>
                </a:solidFill>
              </a:rPr>
              <a:t>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@ 2.5GHz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8509753" y="5177316"/>
            <a:ext cx="213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RAM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 GB RAM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949023" y="3552220"/>
            <a:ext cx="4223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GPU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NVIDIA 9800 GT 1GB / AMD HD</a:t>
            </a:r>
          </a:p>
          <a:p>
            <a:r>
              <a:rPr lang="hu-HU" dirty="0">
                <a:solidFill>
                  <a:schemeClr val="bg1"/>
                </a:solidFill>
              </a:rPr>
              <a:t>4870 1GB (DX 10, 10.1, 11)</a:t>
            </a:r>
          </a:p>
          <a:p>
            <a:r>
              <a:rPr lang="hu-HU" dirty="0">
                <a:solidFill>
                  <a:schemeClr val="bg1"/>
                </a:solidFill>
              </a:rPr>
              <a:t>DX: 10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949023" y="5052621"/>
            <a:ext cx="394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4B3CC"/>
                </a:solidFill>
              </a:rPr>
              <a:t>Op</a:t>
            </a:r>
            <a:r>
              <a:rPr lang="hu-HU" dirty="0" err="1">
                <a:solidFill>
                  <a:srgbClr val="54B3CC"/>
                </a:solidFill>
              </a:rPr>
              <a:t>erating</a:t>
            </a:r>
            <a:r>
              <a:rPr lang="hu-HU" dirty="0">
                <a:solidFill>
                  <a:srgbClr val="54B3CC"/>
                </a:solidFill>
              </a:rPr>
              <a:t> System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Windows 10 64 Bit, Windows 8.1</a:t>
            </a:r>
          </a:p>
          <a:p>
            <a:r>
              <a:rPr lang="en-US" dirty="0">
                <a:solidFill>
                  <a:schemeClr val="bg1"/>
                </a:solidFill>
              </a:rPr>
              <a:t>64 Bit, Windows 8 64 Bit,</a:t>
            </a:r>
          </a:p>
          <a:p>
            <a:r>
              <a:rPr lang="en-US" dirty="0">
                <a:solidFill>
                  <a:schemeClr val="bg1"/>
                </a:solidFill>
              </a:rPr>
              <a:t>Windows 7 64 Bit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8509753" y="3671873"/>
            <a:ext cx="248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Storage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5 GB free </a:t>
            </a:r>
            <a:r>
              <a:rPr lang="hu-HU" dirty="0" err="1">
                <a:solidFill>
                  <a:schemeClr val="bg1"/>
                </a:solidFill>
              </a:rPr>
              <a:t>space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8509753" y="2017849"/>
            <a:ext cx="318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54B3CC"/>
                </a:solidFill>
              </a:rPr>
              <a:t>Sound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100% DirectX 10 compatible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7111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5899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7" name="Csoportba foglalás 6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6" name="Téglalap 5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547" y="1267232"/>
              <a:ext cx="9134907" cy="470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577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" y="0"/>
            <a:ext cx="12221080" cy="685799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987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05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04">
      <a:dk1>
        <a:sysClr val="windowText" lastClr="DEDEDE"/>
      </a:dk1>
      <a:lt1>
        <a:sysClr val="window" lastClr="181B28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4">
      <a:dk1>
        <a:sysClr val="windowText" lastClr="DEDEDE"/>
      </a:dk1>
      <a:lt1>
        <a:sysClr val="window" lastClr="181B28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04">
      <a:dk1>
        <a:sysClr val="windowText" lastClr="DEDEDE"/>
      </a:dk1>
      <a:lt1>
        <a:sysClr val="window" lastClr="181B28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DEDEDE"/>
      </a:dk1>
      <a:lt1>
        <a:sysClr val="window" lastClr="181B28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348</Words>
  <Application>Microsoft Office PowerPoint</Application>
  <PresentationFormat>Szélesvásznú</PresentationFormat>
  <Paragraphs>98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3</vt:i4>
      </vt:variant>
      <vt:variant>
        <vt:lpstr>Diacímek</vt:lpstr>
      </vt:variant>
      <vt:variant>
        <vt:i4>23</vt:i4>
      </vt:variant>
    </vt:vector>
  </HeadingPairs>
  <TitlesOfParts>
    <vt:vector size="33" baseType="lpstr">
      <vt:lpstr>Arial</vt:lpstr>
      <vt:lpstr>Bahnschrift</vt:lpstr>
      <vt:lpstr>Bahnschrift SemiBold</vt:lpstr>
      <vt:lpstr>Berlin Sans FB</vt:lpstr>
      <vt:lpstr>Book Antiqua</vt:lpstr>
      <vt:lpstr>Calibri</vt:lpstr>
      <vt:lpstr>Lucida Console</vt:lpstr>
      <vt:lpstr>Cover and End Slide Master</vt:lpstr>
      <vt:lpstr>Contents Slide Master</vt:lpstr>
      <vt:lpstr>Section Break Slide Master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O365 felhasználó</cp:lastModifiedBy>
  <cp:revision>138</cp:revision>
  <dcterms:created xsi:type="dcterms:W3CDTF">2020-01-20T05:08:25Z</dcterms:created>
  <dcterms:modified xsi:type="dcterms:W3CDTF">2023-04-19T16:05:05Z</dcterms:modified>
</cp:coreProperties>
</file>